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4" r:id="rId9"/>
    <p:sldId id="265" r:id="rId10"/>
    <p:sldId id="266" r:id="rId11"/>
    <p:sldId id="284" r:id="rId12"/>
    <p:sldId id="283" r:id="rId13"/>
    <p:sldId id="269" r:id="rId14"/>
    <p:sldId id="270" r:id="rId15"/>
    <p:sldId id="272" r:id="rId16"/>
    <p:sldId id="271" r:id="rId17"/>
    <p:sldId id="285" r:id="rId18"/>
    <p:sldId id="286" r:id="rId19"/>
    <p:sldId id="276" r:id="rId20"/>
    <p:sldId id="277" r:id="rId21"/>
    <p:sldId id="278" r:id="rId22"/>
    <p:sldId id="279" r:id="rId23"/>
    <p:sldId id="280" r:id="rId24"/>
    <p:sldId id="281" r:id="rId25"/>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0D5"/>
          </a:solidFill>
        </a:fill>
      </a:tcStyle>
    </a:wholeTbl>
    <a:band2H>
      <a:tcTxStyle/>
      <a:tcStyle>
        <a:tcBdr/>
        <a:fill>
          <a:solidFill>
            <a:srgbClr val="EBF0EB"/>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2A37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2A37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2A376"/>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1EDF0"/>
          </a:solidFill>
        </a:fill>
      </a:tcStyle>
    </a:wholeTbl>
    <a:band2H>
      <a:tcTxStyle/>
      <a:tcStyle>
        <a:tcBdr/>
        <a:fill>
          <a:solidFill>
            <a:srgbClr val="F1F6F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8CDD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8CDD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8CDD7"/>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6E5E5"/>
          </a:solidFill>
        </a:fill>
      </a:tcStyle>
    </a:wholeTbl>
    <a:band2H>
      <a:tcTxStyle/>
      <a:tcStyle>
        <a:tcBdr/>
        <a:fill>
          <a:solidFill>
            <a:srgbClr val="FBF3F3"/>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B7B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B7B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B7B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2A376"/>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72A376"/>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42" autoAdjust="0"/>
  </p:normalViewPr>
  <p:slideViewPr>
    <p:cSldViewPr snapToGrid="0">
      <p:cViewPr>
        <p:scale>
          <a:sx n="76" d="100"/>
          <a:sy n="76" d="100"/>
        </p:scale>
        <p:origin x="-200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User\Desktop\New%20Microsoft%20Excel%20Work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437316140852"/>
          <c:y val="0.0624999228037672"/>
          <c:w val="0.481264070179147"/>
          <c:h val="0.843627605372858"/>
        </c:manualLayout>
      </c:layout>
      <c:pieChart>
        <c:varyColors val="1"/>
        <c:ser>
          <c:idx val="0"/>
          <c:order val="0"/>
          <c:dPt>
            <c:idx val="0"/>
            <c:bubble3D val="0"/>
            <c:spPr>
              <a:solidFill>
                <a:srgbClr val="CC0000">
                  <a:alpha val="78000"/>
                </a:srgbClr>
              </a:solidFill>
            </c:spPr>
          </c:dPt>
          <c:dPt>
            <c:idx val="1"/>
            <c:bubble3D val="0"/>
            <c:spPr>
              <a:solidFill>
                <a:schemeClr val="tx2">
                  <a:lumMod val="60000"/>
                  <a:lumOff val="40000"/>
                </a:schemeClr>
              </a:solidFill>
            </c:spPr>
          </c:dPt>
          <c:dPt>
            <c:idx val="2"/>
            <c:bubble3D val="0"/>
            <c:spPr>
              <a:solidFill>
                <a:srgbClr val="FF9933"/>
              </a:solidFill>
            </c:spPr>
          </c:dPt>
          <c:dLbls>
            <c:dLbl>
              <c:idx val="0"/>
              <c:layout>
                <c:manualLayout>
                  <c:x val="-0.0941279543292783"/>
                  <c:y val="0.090004421887923"/>
                </c:manualLayout>
              </c:layout>
              <c:showLegendKey val="0"/>
              <c:showVal val="0"/>
              <c:showCatName val="0"/>
              <c:showSerName val="0"/>
              <c:showPercent val="1"/>
              <c:showBubbleSize val="0"/>
            </c:dLbl>
            <c:dLbl>
              <c:idx val="1"/>
              <c:layout>
                <c:manualLayout>
                  <c:x val="0.149246096226438"/>
                  <c:y val="-0.161290020951183"/>
                </c:manualLayout>
              </c:layout>
              <c:showLegendKey val="0"/>
              <c:showVal val="0"/>
              <c:showCatName val="0"/>
              <c:showSerName val="0"/>
              <c:showPercent val="1"/>
              <c:showBubbleSize val="0"/>
            </c:dLbl>
            <c:dLbl>
              <c:idx val="2"/>
              <c:layout>
                <c:manualLayout>
                  <c:x val="0.125365291162914"/>
                  <c:y val="0.198163016246366"/>
                </c:manualLayout>
              </c:layout>
              <c:showLegendKey val="0"/>
              <c:showVal val="0"/>
              <c:showCatName val="0"/>
              <c:showSerName val="0"/>
              <c:showPercent val="1"/>
              <c:showBubbleSize val="0"/>
            </c:dLbl>
            <c:txPr>
              <a:bodyPr/>
              <a:lstStyle/>
              <a:p>
                <a:pPr>
                  <a:defRPr sz="1800" b="1"/>
                </a:pPr>
                <a:endParaRPr lang="en-US"/>
              </a:p>
            </c:txPr>
            <c:showLegendKey val="0"/>
            <c:showVal val="0"/>
            <c:showCatName val="0"/>
            <c:showSerName val="0"/>
            <c:showPercent val="1"/>
            <c:showBubbleSize val="0"/>
            <c:showLeaderLines val="1"/>
          </c:dLbls>
          <c:cat>
            <c:strRef>
              <c:f>Sheet1!$E$3:$E$5</c:f>
              <c:strCache>
                <c:ptCount val="3"/>
                <c:pt idx="0">
                  <c:v>Undergraduate Students</c:v>
                </c:pt>
                <c:pt idx="1">
                  <c:v>Graduates Students</c:v>
                </c:pt>
                <c:pt idx="2">
                  <c:v>Faculty and Adminsstrators</c:v>
                </c:pt>
              </c:strCache>
            </c:strRef>
          </c:cat>
          <c:val>
            <c:numRef>
              <c:f>Sheet1!$F$3:$F$5</c:f>
              <c:numCache>
                <c:formatCode>General</c:formatCode>
                <c:ptCount val="3"/>
                <c:pt idx="0">
                  <c:v>1514.0</c:v>
                </c:pt>
                <c:pt idx="1">
                  <c:v>1385.0</c:v>
                </c:pt>
                <c:pt idx="2">
                  <c:v>729.0</c:v>
                </c:pt>
              </c:numCache>
            </c:numRef>
          </c:val>
        </c:ser>
        <c:dLbls>
          <c:showLegendKey val="0"/>
          <c:showVal val="0"/>
          <c:showCatName val="0"/>
          <c:showSerName val="0"/>
          <c:showPercent val="1"/>
          <c:showBubbleSize val="0"/>
          <c:showLeaderLines val="1"/>
        </c:dLbls>
        <c:firstSliceAng val="0"/>
      </c:pieChart>
    </c:plotArea>
    <c:legend>
      <c:legendPos val="l"/>
      <c:legendEntry>
        <c:idx val="2"/>
        <c:txPr>
          <a:bodyPr/>
          <a:lstStyle/>
          <a:p>
            <a:pPr>
              <a:defRPr sz="1600">
                <a:solidFill>
                  <a:schemeClr val="bg1">
                    <a:lumMod val="85000"/>
                  </a:schemeClr>
                </a:solidFill>
              </a:defRPr>
            </a:pPr>
            <a:endParaRPr lang="en-US"/>
          </a:p>
        </c:txPr>
      </c:legendEntry>
      <c:layout>
        <c:manualLayout>
          <c:xMode val="edge"/>
          <c:yMode val="edge"/>
          <c:x val="0.126543209876543"/>
          <c:y val="0.173872173390736"/>
          <c:w val="0.387446777486148"/>
          <c:h val="0.65225531365543"/>
        </c:manualLayout>
      </c:layout>
      <c:overlay val="0"/>
      <c:txPr>
        <a:bodyPr/>
        <a:lstStyle/>
        <a:p>
          <a:pPr>
            <a:defRPr sz="1600"/>
          </a:pPr>
          <a:endParaRPr lang="en-US"/>
        </a:p>
      </c:txPr>
    </c:legend>
    <c:plotVisOnly val="1"/>
    <c:dispBlanksAs val="zero"/>
    <c:showDLblsOverMax val="0"/>
  </c:chart>
  <c:spPr>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91" name="Shape 29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875936162"/>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noRot="1" noChangeAspect="1"/>
          </p:cNvSpPr>
          <p:nvPr>
            <p:ph type="sldImg"/>
          </p:nvPr>
        </p:nvSpPr>
        <p:spPr>
          <a:prstGeom prst="rect">
            <a:avLst/>
          </a:prstGeom>
        </p:spPr>
        <p:txBody>
          <a:bodyPr/>
          <a:lstStyle/>
          <a:p>
            <a:pPr lvl="0"/>
            <a:endParaRPr/>
          </a:p>
        </p:txBody>
      </p:sp>
      <p:sp>
        <p:nvSpPr>
          <p:cNvPr id="318" name="Shape 318"/>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What we’re up against in Ontario</a:t>
            </a:r>
          </a:p>
        </p:txBody>
      </p:sp>
    </p:spTree>
    <p:extLst>
      <p:ext uri="{BB962C8B-B14F-4D97-AF65-F5344CB8AC3E}">
        <p14:creationId xmlns:p14="http://schemas.microsoft.com/office/powerpoint/2010/main" val="791586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noRot="1" noChangeAspect="1"/>
          </p:cNvSpPr>
          <p:nvPr>
            <p:ph type="sldImg"/>
          </p:nvPr>
        </p:nvSpPr>
        <p:spPr>
          <a:prstGeom prst="rect">
            <a:avLst/>
          </a:prstGeom>
        </p:spPr>
        <p:txBody>
          <a:bodyPr/>
          <a:lstStyle/>
          <a:p>
            <a:pPr lvl="0"/>
            <a:endParaRPr/>
          </a:p>
        </p:txBody>
      </p:sp>
      <p:sp>
        <p:nvSpPr>
          <p:cNvPr id="382" name="Shape 382"/>
          <p:cNvSpPr>
            <a:spLocks noGrp="1"/>
          </p:cNvSpPr>
          <p:nvPr>
            <p:ph type="body" sz="quarter" idx="1"/>
          </p:nvPr>
        </p:nvSpPr>
        <p:spPr>
          <a:prstGeom prst="rect">
            <a:avLst/>
          </a:prstGeom>
        </p:spPr>
        <p:txBody>
          <a:bodyPr/>
          <a:lstStyle/>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These levers were first identified by Henard and Roseveare (2012), initially as a basis for sharing effective practices across institutions, as well as to emphasize the idea that improving a teaching culture does not necessarily involve or require a significant monetary investment. These revised levers represent the overarching themes that provide concrete ways to foster quality teaching in higher education. </a:t>
            </a:r>
          </a:p>
        </p:txBody>
      </p:sp>
    </p:spTree>
    <p:extLst>
      <p:ext uri="{BB962C8B-B14F-4D97-AF65-F5344CB8AC3E}">
        <p14:creationId xmlns:p14="http://schemas.microsoft.com/office/powerpoint/2010/main" val="1143660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back to indicators, as we mentioned they are signals that reveal progress or lack of</a:t>
            </a:r>
            <a:endParaRPr lang="en-US" dirty="0"/>
          </a:p>
        </p:txBody>
      </p:sp>
    </p:spTree>
    <p:extLst>
      <p:ext uri="{BB962C8B-B14F-4D97-AF65-F5344CB8AC3E}">
        <p14:creationId xmlns:p14="http://schemas.microsoft.com/office/powerpoint/2010/main" val="1732574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9940" tIns="44970" rIns="89940" bIns="44970"/>
          <a:lstStyle/>
          <a:p>
            <a:endParaRPr lang="en-US" baseline="0" dirty="0" smtClean="0"/>
          </a:p>
          <a:p>
            <a:endParaRPr lang="en-US" dirty="0"/>
          </a:p>
        </p:txBody>
      </p:sp>
      <p:sp>
        <p:nvSpPr>
          <p:cNvPr id="4" name="Slide Number Placeholder 3"/>
          <p:cNvSpPr>
            <a:spLocks noGrp="1"/>
          </p:cNvSpPr>
          <p:nvPr>
            <p:ph type="sldNum" sz="quarter" idx="10"/>
          </p:nvPr>
        </p:nvSpPr>
        <p:spPr>
          <a:xfrm>
            <a:off x="3884122" y="8685862"/>
            <a:ext cx="2972320" cy="456575"/>
          </a:xfrm>
          <a:prstGeom prst="rect">
            <a:avLst/>
          </a:prstGeom>
        </p:spPr>
        <p:txBody>
          <a:bodyPr lIns="89940" tIns="44970" rIns="89940" bIns="44970"/>
          <a:lstStyle/>
          <a:p>
            <a:fld id="{B7130647-3D4F-4D16-A2C2-DA9FAC690FBA}" type="slidenum">
              <a:rPr lang="en-US" smtClean="0"/>
              <a:pPr/>
              <a:t>17</a:t>
            </a:fld>
            <a:endParaRPr lang="en-US"/>
          </a:p>
        </p:txBody>
      </p:sp>
    </p:spTree>
    <p:extLst>
      <p:ext uri="{BB962C8B-B14F-4D97-AF65-F5344CB8AC3E}">
        <p14:creationId xmlns:p14="http://schemas.microsoft.com/office/powerpoint/2010/main" val="1578298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9940" tIns="44970" rIns="89940" bIns="44970"/>
          <a:lstStyle/>
          <a:p>
            <a:endParaRPr lang="en-US" baseline="0" dirty="0" smtClean="0"/>
          </a:p>
          <a:p>
            <a:endParaRPr lang="en-US" dirty="0"/>
          </a:p>
        </p:txBody>
      </p:sp>
      <p:sp>
        <p:nvSpPr>
          <p:cNvPr id="4" name="Slide Number Placeholder 3"/>
          <p:cNvSpPr>
            <a:spLocks noGrp="1"/>
          </p:cNvSpPr>
          <p:nvPr>
            <p:ph type="sldNum" sz="quarter" idx="10"/>
          </p:nvPr>
        </p:nvSpPr>
        <p:spPr>
          <a:xfrm>
            <a:off x="3884122" y="8685862"/>
            <a:ext cx="2972320" cy="456575"/>
          </a:xfrm>
          <a:prstGeom prst="rect">
            <a:avLst/>
          </a:prstGeom>
        </p:spPr>
        <p:txBody>
          <a:bodyPr lIns="89940" tIns="44970" rIns="89940" bIns="44970"/>
          <a:lstStyle/>
          <a:p>
            <a:fld id="{B7130647-3D4F-4D16-A2C2-DA9FAC690FBA}" type="slidenum">
              <a:rPr lang="en-US" smtClean="0"/>
              <a:pPr/>
              <a:t>18</a:t>
            </a:fld>
            <a:endParaRPr lang="en-US"/>
          </a:p>
        </p:txBody>
      </p:sp>
    </p:spTree>
    <p:extLst>
      <p:ext uri="{BB962C8B-B14F-4D97-AF65-F5344CB8AC3E}">
        <p14:creationId xmlns:p14="http://schemas.microsoft.com/office/powerpoint/2010/main" val="1578298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hape 417"/>
          <p:cNvSpPr>
            <a:spLocks noGrp="1" noRot="1" noChangeAspect="1"/>
          </p:cNvSpPr>
          <p:nvPr>
            <p:ph type="sldImg"/>
          </p:nvPr>
        </p:nvSpPr>
        <p:spPr>
          <a:prstGeom prst="rect">
            <a:avLst/>
          </a:prstGeom>
        </p:spPr>
        <p:txBody>
          <a:bodyPr/>
          <a:lstStyle/>
          <a:p>
            <a:pPr lvl="0"/>
            <a:endParaRPr/>
          </a:p>
        </p:txBody>
      </p:sp>
      <p:sp>
        <p:nvSpPr>
          <p:cNvPr id="418" name="Shape 418"/>
          <p:cNvSpPr>
            <a:spLocks noGrp="1"/>
          </p:cNvSpPr>
          <p:nvPr>
            <p:ph type="body" sz="quarter" idx="1"/>
          </p:nvPr>
        </p:nvSpPr>
        <p:spPr>
          <a:prstGeom prst="rect">
            <a:avLst/>
          </a:prstGeom>
        </p:spPr>
        <p:txBody>
          <a:bodyPr/>
          <a:lstStyle/>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Comments and examples for each point</a:t>
            </a:r>
          </a:p>
        </p:txBody>
      </p:sp>
    </p:spTree>
    <p:extLst>
      <p:ext uri="{BB962C8B-B14F-4D97-AF65-F5344CB8AC3E}">
        <p14:creationId xmlns:p14="http://schemas.microsoft.com/office/powerpoint/2010/main" val="3367664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Shape 423"/>
          <p:cNvSpPr>
            <a:spLocks noGrp="1" noRot="1" noChangeAspect="1"/>
          </p:cNvSpPr>
          <p:nvPr>
            <p:ph type="sldImg"/>
          </p:nvPr>
        </p:nvSpPr>
        <p:spPr>
          <a:prstGeom prst="rect">
            <a:avLst/>
          </a:prstGeom>
        </p:spPr>
        <p:txBody>
          <a:bodyPr/>
          <a:lstStyle/>
          <a:p>
            <a:pPr lvl="0"/>
            <a:endParaRPr/>
          </a:p>
        </p:txBody>
      </p:sp>
      <p:sp>
        <p:nvSpPr>
          <p:cNvPr id="424" name="Shape 424"/>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The overall project is an important long term change management opportunity. Following completion of the formal proposed project, we plan to continue with focus groups to assess the face validity of the QCPI tool and indicators and to gather feedback about the process and utility of the report received. This portion of the project will be funded through other sources and in kind support.</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Erika 30 secs</a:t>
            </a:r>
          </a:p>
        </p:txBody>
      </p:sp>
    </p:spTree>
    <p:extLst>
      <p:ext uri="{BB962C8B-B14F-4D97-AF65-F5344CB8AC3E}">
        <p14:creationId xmlns:p14="http://schemas.microsoft.com/office/powerpoint/2010/main" val="2341745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prstGeom prst="rect">
            <a:avLst/>
          </a:prstGeom>
        </p:spPr>
        <p:txBody>
          <a:bodyPr/>
          <a:lstStyle/>
          <a:p>
            <a:pPr lvl="0"/>
            <a:endParaRPr/>
          </a:p>
        </p:txBody>
      </p:sp>
      <p:sp>
        <p:nvSpPr>
          <p:cNvPr id="430" name="Shape 430"/>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The overall project is an important long term change management opportunity. Following completion of the formal proposed project, we plan to continue with focus groups to assess the face validity of the QCPI tool and indicators and to gather feedback about the process and utility of the report received. This portion of the project will be funded through other sources and in kind support.</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Erika 30 secs</a:t>
            </a:r>
          </a:p>
        </p:txBody>
      </p:sp>
    </p:spTree>
    <p:extLst>
      <p:ext uri="{BB962C8B-B14F-4D97-AF65-F5344CB8AC3E}">
        <p14:creationId xmlns:p14="http://schemas.microsoft.com/office/powerpoint/2010/main" val="2468208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prstGeom prst="rect">
            <a:avLst/>
          </a:prstGeom>
        </p:spPr>
        <p:txBody>
          <a:bodyPr/>
          <a:lstStyle/>
          <a:p>
            <a:pPr lvl="0"/>
            <a:endParaRPr/>
          </a:p>
        </p:txBody>
      </p:sp>
      <p:sp>
        <p:nvSpPr>
          <p:cNvPr id="324" name="Shape 324"/>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Fundamental premises behind our work</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Lori [from EDC session]</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With this slide shown, we can mention that we’ve been creating a survey that will help us understand and document the culture (or the perceptions, beliefs, and behaviours that people within an institution have) and how extensively (quality) teaching is valued.</a:t>
            </a:r>
          </a:p>
          <a:p>
            <a:pPr lvl="0" defTabSz="914400">
              <a:lnSpc>
                <a:spcPct val="100000"/>
              </a:lnSpc>
              <a:defRPr sz="1800"/>
            </a:pPr>
            <a:r>
              <a:rPr sz="1200">
                <a:latin typeface="Calibri"/>
                <a:ea typeface="Calibri"/>
                <a:cs typeface="Calibri"/>
                <a:sym typeface="Calibri"/>
              </a:rPr>
              <a:t>Then, we can transition into why this is important within the political terrain in Ontario.</a:t>
            </a:r>
          </a:p>
        </p:txBody>
      </p:sp>
    </p:spTree>
    <p:extLst>
      <p:ext uri="{BB962C8B-B14F-4D97-AF65-F5344CB8AC3E}">
        <p14:creationId xmlns:p14="http://schemas.microsoft.com/office/powerpoint/2010/main" val="664072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noRot="1" noChangeAspect="1"/>
          </p:cNvSpPr>
          <p:nvPr>
            <p:ph type="sldImg"/>
          </p:nvPr>
        </p:nvSpPr>
        <p:spPr>
          <a:prstGeom prst="rect">
            <a:avLst/>
          </a:prstGeom>
        </p:spPr>
        <p:txBody>
          <a:bodyPr/>
          <a:lstStyle/>
          <a:p>
            <a:pPr lvl="0"/>
            <a:endParaRPr/>
          </a:p>
        </p:txBody>
      </p:sp>
      <p:sp>
        <p:nvSpPr>
          <p:cNvPr id="330" name="Shape 330"/>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Assumptions [from EDC session]</a:t>
            </a:r>
          </a:p>
          <a:p>
            <a:pPr lvl="0" defTabSz="914400">
              <a:lnSpc>
                <a:spcPct val="100000"/>
              </a:lnSpc>
              <a:defRPr sz="1800"/>
            </a:pPr>
            <a:endParaRPr sz="1200">
              <a:latin typeface="Calibri"/>
              <a:ea typeface="Calibri"/>
              <a:cs typeface="Calibri"/>
              <a:sym typeface="Calibri"/>
            </a:endParaRPr>
          </a:p>
          <a:p>
            <a:pPr lvl="0" defTabSz="879378">
              <a:lnSpc>
                <a:spcPct val="100000"/>
              </a:lnSpc>
              <a:defRPr sz="1800"/>
            </a:pPr>
            <a:r>
              <a:rPr sz="1200">
                <a:latin typeface="Calibri"/>
                <a:ea typeface="Calibri"/>
                <a:cs typeface="Calibri"/>
                <a:sym typeface="Calibri"/>
              </a:rPr>
              <a:t>In higher education, organizational behaviour theory suggests that professors’ behaviors will reflect their institutional and departmental culture, which implies that improving the culture of teaching will have an effect on student experience (Cox, McIntosh, Reason &amp; Terenzini, 2011). There is evidence to suggest that organizational culture positively influences outcomes such as student persistence (Berger &amp; Braxton, 1998; Berger &amp; Milem, 2000).</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FROM ORIGINAL SLIDE: A quality teaching culture, as we attempt to define it, is the set of institutional perceptions, behaviours, and norms that suggest quality teaching is valued</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Erika</a:t>
            </a:r>
          </a:p>
        </p:txBody>
      </p:sp>
    </p:spTree>
    <p:extLst>
      <p:ext uri="{BB962C8B-B14F-4D97-AF65-F5344CB8AC3E}">
        <p14:creationId xmlns:p14="http://schemas.microsoft.com/office/powerpoint/2010/main" val="303912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noRot="1" noChangeAspect="1"/>
          </p:cNvSpPr>
          <p:nvPr>
            <p:ph type="sldImg"/>
          </p:nvPr>
        </p:nvSpPr>
        <p:spPr>
          <a:prstGeom prst="rect">
            <a:avLst/>
          </a:prstGeom>
        </p:spPr>
        <p:txBody>
          <a:bodyPr/>
          <a:lstStyle/>
          <a:p>
            <a:pPr lvl="0"/>
            <a:endParaRPr/>
          </a:p>
        </p:txBody>
      </p:sp>
      <p:sp>
        <p:nvSpPr>
          <p:cNvPr id="336" name="Shape 336"/>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[from EDC session]</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 focus for this project is the value an institutional culture places on quality teaching. Improved organizational culture is tied to increases in productivity, performance, commitment and satisfaction in evidence drawn from the Business and Organizational Change Management literature (Barney, 1986; Saffold, 1988; Schein, 1992; Cameron &amp; Quinn, 1999; Lok &amp; Crawford, 2004). While culture contributes to the success of an organization, not all dimensions contribute equally (Denison, Daniel &amp; Haaland, 2004). Labor cost advantages can be found in organizations with clearly codified cultures through becoming well known as more desirable places to work (Heskett, Sasser, &amp; Wheeler, 2008). Attraction to the culture and structure of an organization is at the root of managing employee retention (Sheridan, 1992). Further, because turnover of faculty in higher education is likely much more costly than that of employees in the corporate environment due to institutional investment in start-up costs (i.e. laboratories), it is desirable to retain highly productive academics. Such a focus on retaining newly recruited faculty will contribute to a cycle of excellent research outputs and teaching excellence (Simmons, 2002).</a:t>
            </a:r>
          </a:p>
          <a:p>
            <a:pPr lvl="0" defTabSz="914400">
              <a:lnSpc>
                <a:spcPct val="100000"/>
              </a:lnSpc>
              <a:defRPr sz="1800"/>
            </a:pPr>
            <a:r>
              <a:rPr sz="1200">
                <a:latin typeface="Calibri"/>
                <a:ea typeface="Calibri"/>
                <a:cs typeface="Calibri"/>
                <a:sym typeface="Calibri"/>
              </a:rPr>
              <a:t> </a:t>
            </a:r>
          </a:p>
          <a:p>
            <a:pPr lvl="0" defTabSz="914400">
              <a:lnSpc>
                <a:spcPct val="100000"/>
              </a:lnSpc>
              <a:defRPr sz="1800"/>
            </a:pPr>
            <a:r>
              <a:rPr sz="1200">
                <a:latin typeface="Calibri"/>
                <a:ea typeface="Calibri"/>
                <a:cs typeface="Calibri"/>
                <a:sym typeface="Calibri"/>
              </a:rPr>
              <a:t>Organizations with engaged workforces tend to have higher retention rates, increased customer satisfaction, and are more financially productive and profitable (Harter, Schmidt &amp; Keyes, 2002). Engagement mediates the relationship between culture and performance, as is also suggested in the literature on student engagement (Skinner, Wellborn &amp; Connell, 1990).</a:t>
            </a:r>
          </a:p>
          <a:p>
            <a:pPr lvl="0" defTabSz="914400">
              <a:lnSpc>
                <a:spcPct val="100000"/>
              </a:lnSpc>
              <a:defRPr sz="1800"/>
            </a:pPr>
            <a:r>
              <a:rPr sz="1200">
                <a:latin typeface="Calibri"/>
                <a:ea typeface="Calibri"/>
                <a:cs typeface="Calibri"/>
                <a:sym typeface="Calibri"/>
              </a:rPr>
              <a:t> </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Pb</a:t>
            </a:r>
          </a:p>
        </p:txBody>
      </p:sp>
    </p:spTree>
    <p:extLst>
      <p:ext uri="{BB962C8B-B14F-4D97-AF65-F5344CB8AC3E}">
        <p14:creationId xmlns:p14="http://schemas.microsoft.com/office/powerpoint/2010/main" val="2499517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prstGeom prst="rect">
            <a:avLst/>
          </a:prstGeom>
        </p:spPr>
        <p:txBody>
          <a:bodyPr/>
          <a:lstStyle/>
          <a:p>
            <a:pPr lvl="0"/>
            <a:endParaRPr/>
          </a:p>
        </p:txBody>
      </p:sp>
      <p:sp>
        <p:nvSpPr>
          <p:cNvPr id="342" name="Shape 342"/>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Pb</a:t>
            </a:r>
          </a:p>
          <a:p>
            <a:pPr lvl="0" defTabSz="914400">
              <a:lnSpc>
                <a:spcPct val="100000"/>
              </a:lnSpc>
              <a:defRPr sz="1800"/>
            </a:pPr>
            <a:endParaRPr sz="1200">
              <a:latin typeface="Calibri"/>
              <a:ea typeface="Calibri"/>
              <a:cs typeface="Calibri"/>
              <a:sym typeface="Calibri"/>
            </a:endParaRPr>
          </a:p>
        </p:txBody>
      </p:sp>
    </p:spTree>
    <p:extLst>
      <p:ext uri="{BB962C8B-B14F-4D97-AF65-F5344CB8AC3E}">
        <p14:creationId xmlns:p14="http://schemas.microsoft.com/office/powerpoint/2010/main" val="320403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5512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noRot="1" noChangeAspect="1"/>
          </p:cNvSpPr>
          <p:nvPr>
            <p:ph type="sldImg"/>
          </p:nvPr>
        </p:nvSpPr>
        <p:spPr>
          <a:prstGeom prst="rect">
            <a:avLst/>
          </a:prstGeom>
        </p:spPr>
        <p:txBody>
          <a:bodyPr/>
          <a:lstStyle/>
          <a:p>
            <a:pPr lvl="0"/>
            <a:endParaRPr/>
          </a:p>
        </p:txBody>
      </p:sp>
      <p:sp>
        <p:nvSpPr>
          <p:cNvPr id="360" name="Shape 360"/>
          <p:cNvSpPr>
            <a:spLocks noGrp="1"/>
          </p:cNvSpPr>
          <p:nvPr>
            <p:ph type="body" sz="quarter" idx="1"/>
          </p:nvPr>
        </p:nvSpPr>
        <p:spPr>
          <a:prstGeom prst="rect">
            <a:avLst/>
          </a:prstGeom>
        </p:spPr>
        <p:txBody>
          <a:bodyPr/>
          <a:lstStyle/>
          <a:p>
            <a:pPr lvl="1" indent="0" defTabSz="914400">
              <a:lnSpc>
                <a:spcPct val="100000"/>
              </a:lnSpc>
              <a:defRPr sz="1800"/>
            </a:pPr>
            <a:r>
              <a:rPr sz="1200" dirty="0">
                <a:latin typeface="Calibri"/>
                <a:ea typeface="Calibri"/>
                <a:cs typeface="Calibri"/>
                <a:sym typeface="Calibri"/>
              </a:rPr>
              <a:t>Input: Enrollment rates, resources &amp; infrastructure, support services, expenditures </a:t>
            </a:r>
            <a:r>
              <a:rPr sz="1200" dirty="0" err="1">
                <a:latin typeface="Calibri"/>
                <a:ea typeface="Calibri"/>
                <a:cs typeface="Calibri"/>
                <a:sym typeface="Calibri"/>
              </a:rPr>
              <a:t>etc</a:t>
            </a:r>
            <a:endParaRPr sz="1200" dirty="0">
              <a:latin typeface="Calibri"/>
              <a:ea typeface="Calibri"/>
              <a:cs typeface="Calibri"/>
              <a:sym typeface="Calibri"/>
            </a:endParaRPr>
          </a:p>
          <a:p>
            <a:pPr lvl="1" indent="0" defTabSz="914400">
              <a:lnSpc>
                <a:spcPct val="100000"/>
              </a:lnSpc>
              <a:defRPr sz="1800"/>
            </a:pPr>
            <a:r>
              <a:rPr sz="1200" dirty="0">
                <a:latin typeface="Calibri"/>
                <a:ea typeface="Calibri"/>
                <a:cs typeface="Calibri"/>
                <a:sym typeface="Calibri"/>
              </a:rPr>
              <a:t>Output: Retention rate, success rate, graduation rate, graduate full-time employment </a:t>
            </a:r>
            <a:r>
              <a:rPr sz="1200" dirty="0" err="1">
                <a:latin typeface="Calibri"/>
                <a:ea typeface="Calibri"/>
                <a:cs typeface="Calibri"/>
                <a:sym typeface="Calibri"/>
              </a:rPr>
              <a:t>etc</a:t>
            </a:r>
            <a:endParaRPr sz="1200" dirty="0">
              <a:latin typeface="Calibri"/>
              <a:ea typeface="Calibri"/>
              <a:cs typeface="Calibri"/>
              <a:sym typeface="Calibri"/>
            </a:endParaRPr>
          </a:p>
          <a:p>
            <a:pPr lvl="1" indent="0" defTabSz="914400">
              <a:lnSpc>
                <a:spcPct val="100000"/>
              </a:lnSpc>
              <a:defRPr sz="1800"/>
            </a:pPr>
            <a:r>
              <a:rPr sz="1200" dirty="0">
                <a:latin typeface="Calibri"/>
                <a:ea typeface="Calibri"/>
                <a:cs typeface="Calibri"/>
                <a:sym typeface="Calibri"/>
              </a:rPr>
              <a:t>Outcome: Graduate satisfaction, employer satisfaction, graduate competencies, learning outcomes, student literacy level </a:t>
            </a:r>
            <a:r>
              <a:rPr sz="1200" dirty="0" err="1">
                <a:latin typeface="Calibri"/>
                <a:ea typeface="Calibri"/>
                <a:cs typeface="Calibri"/>
                <a:sym typeface="Calibri"/>
              </a:rPr>
              <a:t>etc</a:t>
            </a:r>
            <a:endParaRPr sz="1200" dirty="0">
              <a:latin typeface="Calibri"/>
              <a:ea typeface="Calibri"/>
              <a:cs typeface="Calibri"/>
              <a:sym typeface="Calibri"/>
            </a:endParaRPr>
          </a:p>
          <a:p>
            <a:pPr lvl="1" indent="0" defTabSz="914400">
              <a:lnSpc>
                <a:spcPct val="100000"/>
              </a:lnSpc>
              <a:defRPr sz="1800"/>
            </a:pPr>
            <a:r>
              <a:rPr sz="1200" dirty="0">
                <a:latin typeface="Calibri"/>
                <a:ea typeface="Calibri"/>
                <a:cs typeface="Calibri"/>
                <a:sym typeface="Calibri"/>
              </a:rPr>
              <a:t>Process: Student experience, professional development, teaching and learning plans and policies, appointment and promotion criteria, assessment and feedback policies </a:t>
            </a:r>
            <a:r>
              <a:rPr sz="1200" dirty="0" err="1">
                <a:latin typeface="Calibri"/>
                <a:ea typeface="Calibri"/>
                <a:cs typeface="Calibri"/>
                <a:sym typeface="Calibri"/>
              </a:rPr>
              <a:t>etc</a:t>
            </a:r>
            <a:endParaRPr sz="1200" dirty="0">
              <a:latin typeface="Calibri"/>
              <a:ea typeface="Calibri"/>
              <a:cs typeface="Calibri"/>
              <a:sym typeface="Calibri"/>
            </a:endParaRPr>
          </a:p>
          <a:p>
            <a:pPr lvl="0" defTabSz="914400">
              <a:lnSpc>
                <a:spcPct val="100000"/>
              </a:lnSpc>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3685597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prstGeom prst="rect">
            <a:avLst/>
          </a:prstGeom>
        </p:spPr>
        <p:txBody>
          <a:bodyPr/>
          <a:lstStyle/>
          <a:p>
            <a:pPr lvl="0"/>
            <a:endParaRPr/>
          </a:p>
        </p:txBody>
      </p:sp>
      <p:sp>
        <p:nvSpPr>
          <p:cNvPr id="366" name="Shape 366"/>
          <p:cNvSpPr>
            <a:spLocks noGrp="1"/>
          </p:cNvSpPr>
          <p:nvPr>
            <p:ph type="body" sz="quarter" idx="1"/>
          </p:nvPr>
        </p:nvSpPr>
        <p:spPr>
          <a:prstGeom prst="rect">
            <a:avLst/>
          </a:prstGeom>
        </p:spPr>
        <p:txBody>
          <a:bodyPr/>
          <a:lstStyle/>
          <a:p>
            <a:pPr lvl="1" indent="0" defTabSz="914400">
              <a:lnSpc>
                <a:spcPct val="100000"/>
              </a:lnSpc>
              <a:defRPr sz="1800"/>
            </a:pPr>
            <a:r>
              <a:rPr sz="1200">
                <a:latin typeface="Calibri"/>
                <a:ea typeface="Calibri"/>
                <a:cs typeface="Calibri"/>
                <a:sym typeface="Calibri"/>
              </a:rPr>
              <a:t>Input: Enrollment rates, resources &amp; infrastructure, support services, expenditures etc</a:t>
            </a:r>
          </a:p>
          <a:p>
            <a:pPr lvl="1" indent="0" defTabSz="914400">
              <a:lnSpc>
                <a:spcPct val="100000"/>
              </a:lnSpc>
              <a:defRPr sz="1800"/>
            </a:pPr>
            <a:r>
              <a:rPr sz="1200">
                <a:latin typeface="Calibri"/>
                <a:ea typeface="Calibri"/>
                <a:cs typeface="Calibri"/>
                <a:sym typeface="Calibri"/>
              </a:rPr>
              <a:t>Output: Retention rate, success rate, graduation rate, graduate full-time employment etc</a:t>
            </a:r>
          </a:p>
          <a:p>
            <a:pPr lvl="1" indent="0" defTabSz="914400">
              <a:lnSpc>
                <a:spcPct val="100000"/>
              </a:lnSpc>
              <a:defRPr sz="1800"/>
            </a:pPr>
            <a:r>
              <a:rPr sz="1200">
                <a:latin typeface="Calibri"/>
                <a:ea typeface="Calibri"/>
                <a:cs typeface="Calibri"/>
                <a:sym typeface="Calibri"/>
              </a:rPr>
              <a:t>Outcome: Graduate satisfaction, employer satisfaction, graduate competencies, learning outcomes, student literacy level etc</a:t>
            </a:r>
          </a:p>
          <a:p>
            <a:pPr lvl="1" indent="0" defTabSz="914400">
              <a:lnSpc>
                <a:spcPct val="100000"/>
              </a:lnSpc>
              <a:defRPr sz="1800"/>
            </a:pPr>
            <a:r>
              <a:rPr sz="1200">
                <a:latin typeface="Calibri"/>
                <a:ea typeface="Calibri"/>
                <a:cs typeface="Calibri"/>
                <a:sym typeface="Calibri"/>
              </a:rPr>
              <a:t>Process: Student experience, professional development, teaching and learning plans and policies, appointment and promotion criteria, assessment and feedback policies etc</a:t>
            </a:r>
          </a:p>
          <a:p>
            <a:pPr lvl="0" defTabSz="914400">
              <a:lnSpc>
                <a:spcPct val="100000"/>
              </a:lnSpc>
              <a:defRPr sz="1800"/>
            </a:pPr>
            <a:endParaRPr sz="1200">
              <a:latin typeface="Calibri"/>
              <a:ea typeface="Calibri"/>
              <a:cs typeface="Calibri"/>
              <a:sym typeface="Calibri"/>
            </a:endParaRPr>
          </a:p>
        </p:txBody>
      </p:sp>
    </p:spTree>
    <p:extLst>
      <p:ext uri="{BB962C8B-B14F-4D97-AF65-F5344CB8AC3E}">
        <p14:creationId xmlns:p14="http://schemas.microsoft.com/office/powerpoint/2010/main" val="3357811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a:spLocks noGrp="1" noRot="1" noChangeAspect="1"/>
          </p:cNvSpPr>
          <p:nvPr>
            <p:ph type="sldImg"/>
          </p:nvPr>
        </p:nvSpPr>
        <p:spPr>
          <a:prstGeom prst="rect">
            <a:avLst/>
          </a:prstGeom>
        </p:spPr>
        <p:txBody>
          <a:bodyPr/>
          <a:lstStyle/>
          <a:p>
            <a:pPr lvl="0"/>
            <a:endParaRPr/>
          </a:p>
        </p:txBody>
      </p:sp>
      <p:sp>
        <p:nvSpPr>
          <p:cNvPr id="376" name="Shape 376"/>
          <p:cNvSpPr>
            <a:spLocks noGrp="1"/>
          </p:cNvSpPr>
          <p:nvPr>
            <p:ph type="body" sz="quarter" idx="1"/>
          </p:nvPr>
        </p:nvSpPr>
        <p:spPr>
          <a:prstGeom prst="rect">
            <a:avLst/>
          </a:prstGeom>
        </p:spPr>
        <p:txBody>
          <a:bodyPr/>
          <a:lstStyle/>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These levers were first identified by Henard and Roseveare (2012), initially as a basis for sharing effective practices across institutions, as well as to emphasize the idea that improving a teaching culture does not necessarily involve or require a significant monetary investment. These revised levers represent the overarching themes that provide concrete ways to foster quality teaching in higher education. </a:t>
            </a:r>
          </a:p>
        </p:txBody>
      </p:sp>
    </p:spTree>
    <p:extLst>
      <p:ext uri="{BB962C8B-B14F-4D97-AF65-F5344CB8AC3E}">
        <p14:creationId xmlns:p14="http://schemas.microsoft.com/office/powerpoint/2010/main" val="1512918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 name="Shape 7"/>
          <p:cNvSpPr/>
          <p:nvPr/>
        </p:nvSpPr>
        <p:spPr>
          <a:xfrm>
            <a:off x="777240" y="0"/>
            <a:ext cx="7543801" cy="304800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8" name="Shape 8"/>
          <p:cNvSpPr>
            <a:spLocks noGrp="1"/>
          </p:cNvSpPr>
          <p:nvPr>
            <p:ph type="title"/>
          </p:nvPr>
        </p:nvSpPr>
        <p:spPr>
          <a:xfrm>
            <a:off x="762000" y="1485900"/>
            <a:ext cx="7543800" cy="3238500"/>
          </a:xfrm>
          <a:prstGeom prst="rect">
            <a:avLst/>
          </a:prstGeom>
        </p:spPr>
        <p:txBody>
          <a:bodyPr>
            <a:noAutofit/>
          </a:bodyPr>
          <a:lstStyle>
            <a:lvl1pPr>
              <a:tabLst/>
              <a:defRPr sz="8000" spc="0">
                <a:ln w="9525">
                  <a:noFill/>
                </a:ln>
                <a:solidFill>
                  <a:srgbClr val="262626"/>
                </a:solidFill>
                <a:latin typeface="Avenir Next Condensed Demi Bold"/>
                <a:ea typeface="Avenir Next Condensed Demi Bold"/>
                <a:cs typeface="Avenir Next Condensed Demi Bold"/>
                <a:sym typeface="Avenir Next Condensed Demi Bold"/>
              </a:defRPr>
            </a:lvl1pPr>
          </a:lstStyle>
          <a:p>
            <a:pPr lvl="0">
              <a:defRPr sz="1800" b="0">
                <a:solidFill>
                  <a:srgbClr val="000000"/>
                </a:solidFill>
              </a:defRPr>
            </a:pPr>
            <a:r>
              <a:rPr sz="8000" b="1">
                <a:solidFill>
                  <a:srgbClr val="262626"/>
                </a:solidFill>
              </a:rPr>
              <a:t>Click to edit Master title style</a:t>
            </a:r>
          </a:p>
        </p:txBody>
      </p:sp>
      <p:sp>
        <p:nvSpPr>
          <p:cNvPr id="9" name="Shape 9"/>
          <p:cNvSpPr>
            <a:spLocks noGrp="1"/>
          </p:cNvSpPr>
          <p:nvPr>
            <p:ph type="body" idx="1"/>
          </p:nvPr>
        </p:nvSpPr>
        <p:spPr>
          <a:xfrm>
            <a:off x="762000" y="4724400"/>
            <a:ext cx="6858000" cy="2133600"/>
          </a:xfrm>
          <a:prstGeom prst="rect">
            <a:avLst/>
          </a:prstGeom>
        </p:spPr>
        <p:txBody>
          <a:bodyPr/>
          <a:lstStyle>
            <a:lvl1pPr marL="0" indent="0">
              <a:spcBef>
                <a:spcPts val="600"/>
              </a:spcBef>
              <a:buClrTx/>
              <a:buSzTx/>
              <a:buFontTx/>
              <a:buNone/>
              <a:defRPr sz="2800">
                <a:solidFill>
                  <a:srgbClr val="676A55"/>
                </a:solidFill>
                <a:latin typeface="Calibri"/>
                <a:ea typeface="Calibri"/>
                <a:cs typeface="Calibri"/>
                <a:sym typeface="Calibri"/>
              </a:defRPr>
            </a:lvl1pPr>
          </a:lstStyle>
          <a:p>
            <a:pPr lvl="0">
              <a:defRPr sz="1800">
                <a:solidFill>
                  <a:srgbClr val="000000"/>
                </a:solidFill>
              </a:defRPr>
            </a:pPr>
            <a:r>
              <a:rPr sz="2800">
                <a:solidFill>
                  <a:srgbClr val="676A55"/>
                </a:solidFill>
              </a:rPr>
              <a:t>Click to edit Master subtitle style</a:t>
            </a:r>
          </a:p>
        </p:txBody>
      </p:sp>
      <p:sp>
        <p:nvSpPr>
          <p:cNvPr id="10" name="Shape 10"/>
          <p:cNvSpPr/>
          <p:nvPr/>
        </p:nvSpPr>
        <p:spPr>
          <a:xfrm>
            <a:off x="777240" y="6172200"/>
            <a:ext cx="7543801" cy="27432"/>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Vertical Tex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0" name="Shape 60"/>
          <p:cNvSpPr/>
          <p:nvPr/>
        </p:nvSpPr>
        <p:spPr>
          <a:xfrm>
            <a:off x="0" y="0"/>
            <a:ext cx="9144000" cy="38100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61" name="Shape 61"/>
          <p:cNvSpPr/>
          <p:nvPr/>
        </p:nvSpPr>
        <p:spPr>
          <a:xfrm>
            <a:off x="0" y="6525766"/>
            <a:ext cx="9144000" cy="4572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62" name="Shape 62"/>
          <p:cNvSpPr>
            <a:spLocks noGrp="1"/>
          </p:cNvSpPr>
          <p:nvPr>
            <p:ph type="title"/>
          </p:nvPr>
        </p:nvSpPr>
        <p:spPr>
          <a:xfrm>
            <a:off x="762000" y="381000"/>
            <a:ext cx="6781800" cy="838200"/>
          </a:xfrm>
          <a:prstGeom prst="rect">
            <a:avLst/>
          </a:prstGeom>
        </p:spPr>
        <p:txBody>
          <a:bodyPr/>
          <a:lstStyle>
            <a:lvl1pPr>
              <a:tabLst/>
              <a:defRPr sz="4400" spc="0">
                <a:ln w="9525">
                  <a:noFill/>
                </a:ln>
                <a:solidFill>
                  <a:srgbClr val="262626"/>
                </a:solidFill>
                <a:latin typeface="Avenir Next Condensed Demi Bold"/>
                <a:ea typeface="Avenir Next Condensed Demi Bold"/>
                <a:cs typeface="Avenir Next Condensed Demi Bold"/>
                <a:sym typeface="Avenir Next Condensed Demi Bold"/>
              </a:defRPr>
            </a:lvl1pPr>
          </a:lstStyle>
          <a:p>
            <a:pPr lvl="0">
              <a:defRPr sz="1800" b="0">
                <a:solidFill>
                  <a:srgbClr val="000000"/>
                </a:solidFill>
              </a:defRPr>
            </a:pPr>
            <a:r>
              <a:rPr sz="4400" b="1">
                <a:solidFill>
                  <a:srgbClr val="262626"/>
                </a:solidFill>
              </a:rPr>
              <a:t>Click to edit Master title style</a:t>
            </a:r>
          </a:p>
        </p:txBody>
      </p:sp>
      <p:sp>
        <p:nvSpPr>
          <p:cNvPr id="63" name="Shape 63"/>
          <p:cNvSpPr>
            <a:spLocks noGrp="1"/>
          </p:cNvSpPr>
          <p:nvPr>
            <p:ph type="body" idx="1"/>
          </p:nvPr>
        </p:nvSpPr>
        <p:spPr>
          <a:xfrm>
            <a:off x="914400" y="685800"/>
            <a:ext cx="7239000" cy="3886200"/>
          </a:xfrm>
          <a:prstGeom prst="rect">
            <a:avLst/>
          </a:prstGeom>
        </p:spPr>
        <p:txBody>
          <a:bodyPr/>
          <a:lstStyle>
            <a:lvl1pPr>
              <a:buClr>
                <a:srgbClr val="72A376"/>
              </a:buClr>
              <a:defRPr>
                <a:solidFill>
                  <a:srgbClr val="676A55"/>
                </a:solidFill>
                <a:latin typeface="Calibri"/>
                <a:ea typeface="Calibri"/>
                <a:cs typeface="Calibri"/>
                <a:sym typeface="Calibri"/>
              </a:defRPr>
            </a:lvl1pPr>
            <a:lvl2pPr marL="619298" indent="-299258">
              <a:buClr>
                <a:srgbClr val="72A376"/>
              </a:buClr>
              <a:defRPr>
                <a:solidFill>
                  <a:srgbClr val="676A55"/>
                </a:solidFill>
                <a:latin typeface="Calibri"/>
                <a:ea typeface="Calibri"/>
                <a:cs typeface="Calibri"/>
                <a:sym typeface="Calibri"/>
              </a:defRPr>
            </a:lvl2pPr>
            <a:lvl3pPr marL="914400">
              <a:buClr>
                <a:srgbClr val="72A376"/>
              </a:buClr>
              <a:defRPr>
                <a:solidFill>
                  <a:srgbClr val="676A55"/>
                </a:solidFill>
                <a:latin typeface="Calibri"/>
                <a:ea typeface="Calibri"/>
                <a:cs typeface="Calibri"/>
                <a:sym typeface="Calibri"/>
              </a:defRPr>
            </a:lvl3pPr>
            <a:lvl4pPr marL="1219200">
              <a:buClr>
                <a:srgbClr val="72A376"/>
              </a:buClr>
              <a:defRPr>
                <a:solidFill>
                  <a:srgbClr val="676A55"/>
                </a:solidFill>
                <a:latin typeface="Calibri"/>
                <a:ea typeface="Calibri"/>
                <a:cs typeface="Calibri"/>
                <a:sym typeface="Calibri"/>
              </a:defRPr>
            </a:lvl4pPr>
            <a:lvl5pPr marL="1447800" indent="-304800">
              <a:buClr>
                <a:srgbClr val="72A376"/>
              </a:buClr>
              <a:defRPr>
                <a:solidFill>
                  <a:srgbClr val="676A55"/>
                </a:solidFill>
                <a:latin typeface="Calibri"/>
                <a:ea typeface="Calibri"/>
                <a:cs typeface="Calibri"/>
                <a:sym typeface="Calibri"/>
              </a:defRPr>
            </a:lvl5pPr>
          </a:lstStyle>
          <a:p>
            <a:pPr lvl="0">
              <a:defRPr sz="1800">
                <a:solidFill>
                  <a:srgbClr val="000000"/>
                </a:solidFill>
              </a:defRPr>
            </a:pPr>
            <a:r>
              <a:rPr sz="2400">
                <a:solidFill>
                  <a:srgbClr val="676A55"/>
                </a:solidFill>
              </a:rPr>
              <a:t>Click to edit Master text styles</a:t>
            </a:r>
          </a:p>
          <a:p>
            <a:pPr lvl="1">
              <a:defRPr sz="1800">
                <a:solidFill>
                  <a:srgbClr val="000000"/>
                </a:solidFill>
              </a:defRPr>
            </a:pPr>
            <a:r>
              <a:rPr sz="2400">
                <a:solidFill>
                  <a:srgbClr val="676A55"/>
                </a:solidFill>
              </a:rPr>
              <a:t>Second level</a:t>
            </a:r>
          </a:p>
          <a:p>
            <a:pPr lvl="2">
              <a:defRPr sz="1800">
                <a:solidFill>
                  <a:srgbClr val="000000"/>
                </a:solidFill>
              </a:defRPr>
            </a:pPr>
            <a:r>
              <a:rPr sz="2400">
                <a:solidFill>
                  <a:srgbClr val="676A55"/>
                </a:solidFill>
              </a:rPr>
              <a:t>Third level</a:t>
            </a:r>
          </a:p>
          <a:p>
            <a:pPr lvl="3">
              <a:defRPr sz="1800">
                <a:solidFill>
                  <a:srgbClr val="000000"/>
                </a:solidFill>
              </a:defRPr>
            </a:pPr>
            <a:r>
              <a:rPr sz="2400">
                <a:solidFill>
                  <a:srgbClr val="676A55"/>
                </a:solidFill>
              </a:rPr>
              <a:t>Fourth level</a:t>
            </a:r>
          </a:p>
          <a:p>
            <a:pPr lvl="4">
              <a:defRPr sz="1800">
                <a:solidFill>
                  <a:srgbClr val="000000"/>
                </a:solidFill>
              </a:defRPr>
            </a:pPr>
            <a:r>
              <a:rPr sz="2400">
                <a:solidFill>
                  <a:srgbClr val="676A55"/>
                </a:solidFill>
              </a:rPr>
              <a:t>Fifth level</a:t>
            </a:r>
          </a:p>
        </p:txBody>
      </p:sp>
      <p:sp>
        <p:nvSpPr>
          <p:cNvPr id="64" name="Shape 64"/>
          <p:cNvSpPr>
            <a:spLocks noGrp="1"/>
          </p:cNvSpPr>
          <p:nvPr>
            <p:ph type="sldNum" sz="quarter" idx="2"/>
          </p:nvPr>
        </p:nvSpPr>
        <p:spPr>
          <a:xfrm>
            <a:off x="8382000" y="6492875"/>
            <a:ext cx="762000" cy="332740"/>
          </a:xfrm>
          <a:prstGeom prst="rect">
            <a:avLst/>
          </a:prstGeom>
        </p:spPr>
        <p:txBody>
          <a:bodyPr anchor="t"/>
          <a:lstStyle>
            <a:lvl1pPr>
              <a:defRPr sz="1600">
                <a:solidFill>
                  <a:srgbClr val="000000"/>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149" name="Group 149"/>
          <p:cNvGrpSpPr/>
          <p:nvPr/>
        </p:nvGrpSpPr>
        <p:grpSpPr>
          <a:xfrm>
            <a:off x="-1" y="-30477"/>
            <a:ext cx="9067802" cy="6889274"/>
            <a:chOff x="0" y="0"/>
            <a:chExt cx="9067800" cy="6889272"/>
          </a:xfrm>
        </p:grpSpPr>
        <p:sp>
          <p:nvSpPr>
            <p:cNvPr id="66" name="Shape 66"/>
            <p:cNvSpPr/>
            <p:nvPr/>
          </p:nvSpPr>
          <p:spPr>
            <a:xfrm>
              <a:off x="1904999" y="30477"/>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67" name="Shape 67"/>
            <p:cNvSpPr/>
            <p:nvPr/>
          </p:nvSpPr>
          <p:spPr>
            <a:xfrm>
              <a:off x="1600199" y="30477"/>
              <a:ext cx="3810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68" name="Shape 68"/>
            <p:cNvSpPr/>
            <p:nvPr/>
          </p:nvSpPr>
          <p:spPr>
            <a:xfrm flipH="1">
              <a:off x="1752599" y="30477"/>
              <a:ext cx="3810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69" name="Shape 69"/>
            <p:cNvSpPr/>
            <p:nvPr/>
          </p:nvSpPr>
          <p:spPr>
            <a:xfrm flipH="1">
              <a:off x="76199" y="30477"/>
              <a:ext cx="228601" cy="6858001"/>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0" name="Shape 70"/>
            <p:cNvSpPr/>
            <p:nvPr/>
          </p:nvSpPr>
          <p:spPr>
            <a:xfrm>
              <a:off x="-1" y="30477"/>
              <a:ext cx="2286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1" name="Shape 71"/>
            <p:cNvSpPr/>
            <p:nvPr/>
          </p:nvSpPr>
          <p:spPr>
            <a:xfrm>
              <a:off x="1600199" y="30477"/>
              <a:ext cx="914401" cy="6858001"/>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2" name="Shape 72"/>
            <p:cNvSpPr/>
            <p:nvPr/>
          </p:nvSpPr>
          <p:spPr>
            <a:xfrm>
              <a:off x="380999" y="30477"/>
              <a:ext cx="457201" cy="6858001"/>
            </a:xfrm>
            <a:prstGeom prst="line">
              <a:avLst/>
            </a:prstGeom>
            <a:noFill/>
            <a:ln w="9525" cap="flat">
              <a:solidFill>
                <a:srgbClr val="72A376">
                  <a:alpha val="9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3" name="Shape 73"/>
            <p:cNvSpPr/>
            <p:nvPr/>
          </p:nvSpPr>
          <p:spPr>
            <a:xfrm flipH="1">
              <a:off x="533400" y="30477"/>
              <a:ext cx="381001" cy="6858001"/>
            </a:xfrm>
            <a:prstGeom prst="line">
              <a:avLst/>
            </a:prstGeom>
            <a:noFill/>
            <a:ln w="12700"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4" name="Shape 74"/>
            <p:cNvSpPr/>
            <p:nvPr/>
          </p:nvSpPr>
          <p:spPr>
            <a:xfrm>
              <a:off x="1066800" y="30476"/>
              <a:ext cx="457199" cy="6858001"/>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5" name="Shape 75"/>
            <p:cNvSpPr/>
            <p:nvPr/>
          </p:nvSpPr>
          <p:spPr>
            <a:xfrm>
              <a:off x="152399" y="30477"/>
              <a:ext cx="3048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6" name="Shape 76"/>
            <p:cNvSpPr/>
            <p:nvPr/>
          </p:nvSpPr>
          <p:spPr>
            <a:xfrm>
              <a:off x="1524000" y="30476"/>
              <a:ext cx="152402"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7" name="Shape 77"/>
            <p:cNvSpPr/>
            <p:nvPr/>
          </p:nvSpPr>
          <p:spPr>
            <a:xfrm>
              <a:off x="533399" y="30477"/>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8" name="Shape 78"/>
            <p:cNvSpPr/>
            <p:nvPr/>
          </p:nvSpPr>
          <p:spPr>
            <a:xfrm>
              <a:off x="685799" y="30477"/>
              <a:ext cx="609601" cy="6858001"/>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9" name="Shape 79"/>
            <p:cNvSpPr/>
            <p:nvPr/>
          </p:nvSpPr>
          <p:spPr>
            <a:xfrm flipH="1">
              <a:off x="990599" y="30477"/>
              <a:ext cx="1413511" cy="6858001"/>
            </a:xfrm>
            <a:prstGeom prst="line">
              <a:avLst/>
            </a:prstGeom>
            <a:noFill/>
            <a:ln w="9525" cap="flat">
              <a:solidFill>
                <a:srgbClr val="72A376">
                  <a:alpha val="39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0" name="Shape 80"/>
            <p:cNvSpPr/>
            <p:nvPr/>
          </p:nvSpPr>
          <p:spPr>
            <a:xfrm flipH="1">
              <a:off x="2135504" y="30476"/>
              <a:ext cx="302896"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1" name="Shape 81"/>
            <p:cNvSpPr/>
            <p:nvPr/>
          </p:nvSpPr>
          <p:spPr>
            <a:xfrm flipH="1">
              <a:off x="2362199" y="30477"/>
              <a:ext cx="3048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2" name="Shape 82"/>
            <p:cNvSpPr/>
            <p:nvPr/>
          </p:nvSpPr>
          <p:spPr>
            <a:xfrm flipH="1">
              <a:off x="1371599" y="30477"/>
              <a:ext cx="403861" cy="6858001"/>
            </a:xfrm>
            <a:prstGeom prst="line">
              <a:avLst/>
            </a:prstGeom>
            <a:noFill/>
            <a:ln w="12700"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3" name="Shape 83"/>
            <p:cNvSpPr/>
            <p:nvPr/>
          </p:nvSpPr>
          <p:spPr>
            <a:xfrm>
              <a:off x="609600" y="30477"/>
              <a:ext cx="352426" cy="6858001"/>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4" name="Shape 84"/>
            <p:cNvSpPr/>
            <p:nvPr/>
          </p:nvSpPr>
          <p:spPr>
            <a:xfrm>
              <a:off x="1371599" y="30477"/>
              <a:ext cx="205741" cy="6858001"/>
            </a:xfrm>
            <a:prstGeom prst="line">
              <a:avLst/>
            </a:prstGeom>
            <a:noFill/>
            <a:ln w="50800" cap="flat">
              <a:solidFill>
                <a:srgbClr val="72A376">
                  <a:alpha val="3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5" name="Shape 85"/>
            <p:cNvSpPr/>
            <p:nvPr/>
          </p:nvSpPr>
          <p:spPr>
            <a:xfrm>
              <a:off x="990599" y="30477"/>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6" name="Shape 86"/>
            <p:cNvSpPr/>
            <p:nvPr/>
          </p:nvSpPr>
          <p:spPr>
            <a:xfrm>
              <a:off x="1219199" y="30477"/>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7" name="Shape 87"/>
            <p:cNvSpPr/>
            <p:nvPr/>
          </p:nvSpPr>
          <p:spPr>
            <a:xfrm>
              <a:off x="4419599" y="30477"/>
              <a:ext cx="152402"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8" name="Shape 88"/>
            <p:cNvSpPr/>
            <p:nvPr/>
          </p:nvSpPr>
          <p:spPr>
            <a:xfrm>
              <a:off x="4114799" y="30477"/>
              <a:ext cx="381002"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9" name="Shape 89"/>
            <p:cNvSpPr/>
            <p:nvPr/>
          </p:nvSpPr>
          <p:spPr>
            <a:xfrm flipH="1">
              <a:off x="4267199" y="30477"/>
              <a:ext cx="381001" cy="6858001"/>
            </a:xfrm>
            <a:prstGeom prst="line">
              <a:avLst/>
            </a:prstGeom>
            <a:noFill/>
            <a:ln w="47625" cap="flat">
              <a:solidFill>
                <a:srgbClr val="72A376">
                  <a:alpha val="63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0" name="Shape 90"/>
            <p:cNvSpPr/>
            <p:nvPr/>
          </p:nvSpPr>
          <p:spPr>
            <a:xfrm flipH="1">
              <a:off x="2590799" y="30477"/>
              <a:ext cx="228601" cy="6858001"/>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1" name="Shape 91"/>
            <p:cNvSpPr/>
            <p:nvPr/>
          </p:nvSpPr>
          <p:spPr>
            <a:xfrm>
              <a:off x="2514599" y="30477"/>
              <a:ext cx="2286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2" name="Shape 92"/>
            <p:cNvSpPr/>
            <p:nvPr/>
          </p:nvSpPr>
          <p:spPr>
            <a:xfrm flipH="1">
              <a:off x="3275805" y="31271"/>
              <a:ext cx="1589" cy="6858001"/>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3" name="Shape 93"/>
            <p:cNvSpPr/>
            <p:nvPr/>
          </p:nvSpPr>
          <p:spPr>
            <a:xfrm>
              <a:off x="2895599" y="30477"/>
              <a:ext cx="457201" cy="6858001"/>
            </a:xfrm>
            <a:prstGeom prst="line">
              <a:avLst/>
            </a:prstGeom>
            <a:noFill/>
            <a:ln w="47625" cap="flat">
              <a:solidFill>
                <a:srgbClr val="72A376">
                  <a:alpha val="63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4" name="Shape 94"/>
            <p:cNvSpPr/>
            <p:nvPr/>
          </p:nvSpPr>
          <p:spPr>
            <a:xfrm flipH="1">
              <a:off x="3048000" y="30477"/>
              <a:ext cx="381001" cy="6858001"/>
            </a:xfrm>
            <a:prstGeom prst="line">
              <a:avLst/>
            </a:prstGeom>
            <a:noFill/>
            <a:ln w="50800" cap="flat">
              <a:solidFill>
                <a:srgbClr val="72A376">
                  <a:alpha val="3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5" name="Shape 95"/>
            <p:cNvSpPr/>
            <p:nvPr/>
          </p:nvSpPr>
          <p:spPr>
            <a:xfrm>
              <a:off x="3581400" y="30476"/>
              <a:ext cx="457199" cy="6858001"/>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6" name="Shape 96"/>
            <p:cNvSpPr/>
            <p:nvPr/>
          </p:nvSpPr>
          <p:spPr>
            <a:xfrm>
              <a:off x="2666999" y="30477"/>
              <a:ext cx="3048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7" name="Shape 97"/>
            <p:cNvSpPr/>
            <p:nvPr/>
          </p:nvSpPr>
          <p:spPr>
            <a:xfrm>
              <a:off x="4038600" y="30476"/>
              <a:ext cx="152402" cy="6858001"/>
            </a:xfrm>
            <a:prstGeom prst="line">
              <a:avLst/>
            </a:prstGeom>
            <a:noFill/>
            <a:ln w="50800" cap="flat">
              <a:solidFill>
                <a:srgbClr val="72A376">
                  <a:alpha val="3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8" name="Shape 98"/>
            <p:cNvSpPr/>
            <p:nvPr/>
          </p:nvSpPr>
          <p:spPr>
            <a:xfrm>
              <a:off x="3047999" y="30477"/>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9" name="Shape 99"/>
            <p:cNvSpPr/>
            <p:nvPr/>
          </p:nvSpPr>
          <p:spPr>
            <a:xfrm flipH="1">
              <a:off x="2285999" y="30477"/>
              <a:ext cx="228601" cy="6858001"/>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00" name="Shape 100"/>
            <p:cNvSpPr/>
            <p:nvPr/>
          </p:nvSpPr>
          <p:spPr>
            <a:xfrm flipH="1">
              <a:off x="3505200" y="30477"/>
              <a:ext cx="1413511" cy="6858001"/>
            </a:xfrm>
            <a:prstGeom prst="line">
              <a:avLst/>
            </a:prstGeom>
            <a:noFill/>
            <a:ln w="9525" cap="flat">
              <a:solidFill>
                <a:srgbClr val="72A376">
                  <a:alpha val="39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01" name="Shape 101"/>
            <p:cNvSpPr/>
            <p:nvPr/>
          </p:nvSpPr>
          <p:spPr>
            <a:xfrm flipH="1">
              <a:off x="4650104" y="30476"/>
              <a:ext cx="302896"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02" name="Shape 102"/>
            <p:cNvSpPr/>
            <p:nvPr/>
          </p:nvSpPr>
          <p:spPr>
            <a:xfrm flipH="1">
              <a:off x="4953000" y="30477"/>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03" name="Shape 103"/>
            <p:cNvSpPr/>
            <p:nvPr/>
          </p:nvSpPr>
          <p:spPr>
            <a:xfrm flipH="1">
              <a:off x="3886200" y="30477"/>
              <a:ext cx="403861" cy="6858001"/>
            </a:xfrm>
            <a:prstGeom prst="line">
              <a:avLst/>
            </a:prstGeom>
            <a:noFill/>
            <a:ln w="12700"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04" name="Shape 104"/>
            <p:cNvSpPr/>
            <p:nvPr/>
          </p:nvSpPr>
          <p:spPr>
            <a:xfrm>
              <a:off x="3124200" y="30477"/>
              <a:ext cx="352426" cy="6858001"/>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05" name="Shape 105"/>
            <p:cNvSpPr/>
            <p:nvPr/>
          </p:nvSpPr>
          <p:spPr>
            <a:xfrm>
              <a:off x="3886199" y="30477"/>
              <a:ext cx="20574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06" name="Shape 106"/>
            <p:cNvSpPr/>
            <p:nvPr/>
          </p:nvSpPr>
          <p:spPr>
            <a:xfrm>
              <a:off x="3505199" y="30477"/>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07" name="Shape 107"/>
            <p:cNvSpPr/>
            <p:nvPr/>
          </p:nvSpPr>
          <p:spPr>
            <a:xfrm>
              <a:off x="3733799" y="30477"/>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08" name="Shape 108"/>
            <p:cNvSpPr/>
            <p:nvPr/>
          </p:nvSpPr>
          <p:spPr>
            <a:xfrm>
              <a:off x="6096000" y="30478"/>
              <a:ext cx="152401" cy="6858001"/>
            </a:xfrm>
            <a:prstGeom prst="line">
              <a:avLst/>
            </a:prstGeom>
            <a:noFill/>
            <a:ln w="50800" cap="flat">
              <a:solidFill>
                <a:srgbClr val="72A376">
                  <a:alpha val="3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09" name="Shape 109"/>
            <p:cNvSpPr/>
            <p:nvPr/>
          </p:nvSpPr>
          <p:spPr>
            <a:xfrm>
              <a:off x="5334001" y="30478"/>
              <a:ext cx="3810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0" name="Shape 110"/>
            <p:cNvSpPr/>
            <p:nvPr/>
          </p:nvSpPr>
          <p:spPr>
            <a:xfrm flipH="1">
              <a:off x="5943600" y="30478"/>
              <a:ext cx="3810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1" name="Shape 111"/>
            <p:cNvSpPr/>
            <p:nvPr/>
          </p:nvSpPr>
          <p:spPr>
            <a:xfrm flipH="1">
              <a:off x="5105400" y="30477"/>
              <a:ext cx="304801" cy="6858000"/>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2" name="Shape 112"/>
            <p:cNvSpPr/>
            <p:nvPr/>
          </p:nvSpPr>
          <p:spPr>
            <a:xfrm>
              <a:off x="4267200" y="30478"/>
              <a:ext cx="457199" cy="6858001"/>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3" name="Shape 113"/>
            <p:cNvSpPr/>
            <p:nvPr/>
          </p:nvSpPr>
          <p:spPr>
            <a:xfrm>
              <a:off x="5715000" y="30477"/>
              <a:ext cx="152402"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4" name="Shape 114"/>
            <p:cNvSpPr/>
            <p:nvPr/>
          </p:nvSpPr>
          <p:spPr>
            <a:xfrm flipH="1">
              <a:off x="5368290" y="30478"/>
              <a:ext cx="1413511" cy="6858001"/>
            </a:xfrm>
            <a:prstGeom prst="line">
              <a:avLst/>
            </a:prstGeom>
            <a:noFill/>
            <a:ln w="9525" cap="flat">
              <a:solidFill>
                <a:srgbClr val="72A376">
                  <a:alpha val="56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5" name="Shape 115"/>
            <p:cNvSpPr/>
            <p:nvPr/>
          </p:nvSpPr>
          <p:spPr>
            <a:xfrm flipH="1">
              <a:off x="6326504" y="30477"/>
              <a:ext cx="302896"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6" name="Shape 116"/>
            <p:cNvSpPr/>
            <p:nvPr/>
          </p:nvSpPr>
          <p:spPr>
            <a:xfrm flipH="1">
              <a:off x="6172200" y="30478"/>
              <a:ext cx="3048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7" name="Shape 117"/>
            <p:cNvSpPr/>
            <p:nvPr/>
          </p:nvSpPr>
          <p:spPr>
            <a:xfrm flipH="1">
              <a:off x="5615940" y="30478"/>
              <a:ext cx="403861" cy="6858001"/>
            </a:xfrm>
            <a:prstGeom prst="line">
              <a:avLst/>
            </a:prstGeom>
            <a:noFill/>
            <a:ln w="12700"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8" name="Shape 118"/>
            <p:cNvSpPr/>
            <p:nvPr/>
          </p:nvSpPr>
          <p:spPr>
            <a:xfrm>
              <a:off x="5562600" y="30478"/>
              <a:ext cx="20574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9" name="Shape 119"/>
            <p:cNvSpPr/>
            <p:nvPr/>
          </p:nvSpPr>
          <p:spPr>
            <a:xfrm>
              <a:off x="5105400" y="30478"/>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0" name="Shape 120"/>
            <p:cNvSpPr/>
            <p:nvPr/>
          </p:nvSpPr>
          <p:spPr>
            <a:xfrm>
              <a:off x="5334000" y="30477"/>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1" name="Shape 121"/>
            <p:cNvSpPr/>
            <p:nvPr/>
          </p:nvSpPr>
          <p:spPr>
            <a:xfrm flipH="1">
              <a:off x="6781800" y="30478"/>
              <a:ext cx="228601" cy="6858001"/>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2" name="Shape 122"/>
            <p:cNvSpPr/>
            <p:nvPr/>
          </p:nvSpPr>
          <p:spPr>
            <a:xfrm>
              <a:off x="6781799" y="30478"/>
              <a:ext cx="2286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3" name="Shape 123"/>
            <p:cNvSpPr/>
            <p:nvPr/>
          </p:nvSpPr>
          <p:spPr>
            <a:xfrm flipH="1">
              <a:off x="7466806" y="31272"/>
              <a:ext cx="1589" cy="6858001"/>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4" name="Shape 124"/>
            <p:cNvSpPr/>
            <p:nvPr/>
          </p:nvSpPr>
          <p:spPr>
            <a:xfrm>
              <a:off x="7086600" y="30478"/>
              <a:ext cx="457201" cy="6858001"/>
            </a:xfrm>
            <a:prstGeom prst="line">
              <a:avLst/>
            </a:prstGeom>
            <a:noFill/>
            <a:ln w="9525" cap="flat">
              <a:solidFill>
                <a:srgbClr val="72A376">
                  <a:alpha val="9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5" name="Shape 125"/>
            <p:cNvSpPr/>
            <p:nvPr/>
          </p:nvSpPr>
          <p:spPr>
            <a:xfrm flipH="1">
              <a:off x="7239001" y="30478"/>
              <a:ext cx="381001" cy="6858001"/>
            </a:xfrm>
            <a:prstGeom prst="line">
              <a:avLst/>
            </a:prstGeom>
            <a:noFill/>
            <a:ln w="12700"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6" name="Shape 126"/>
            <p:cNvSpPr/>
            <p:nvPr/>
          </p:nvSpPr>
          <p:spPr>
            <a:xfrm>
              <a:off x="7772400" y="30477"/>
              <a:ext cx="457199" cy="6858001"/>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7" name="Shape 127"/>
            <p:cNvSpPr/>
            <p:nvPr/>
          </p:nvSpPr>
          <p:spPr>
            <a:xfrm>
              <a:off x="7086600" y="30477"/>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8" name="Shape 128"/>
            <p:cNvSpPr/>
            <p:nvPr/>
          </p:nvSpPr>
          <p:spPr>
            <a:xfrm flipH="1">
              <a:off x="6934200" y="30477"/>
              <a:ext cx="228601" cy="6858001"/>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9" name="Shape 129"/>
            <p:cNvSpPr/>
            <p:nvPr/>
          </p:nvSpPr>
          <p:spPr>
            <a:xfrm>
              <a:off x="7467600" y="30477"/>
              <a:ext cx="352426" cy="6858001"/>
            </a:xfrm>
            <a:prstGeom prst="line">
              <a:avLst/>
            </a:prstGeom>
            <a:noFill/>
            <a:ln w="15875" cap="flat">
              <a:solidFill>
                <a:srgbClr val="72A376">
                  <a:alpha val="72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30" name="Shape 130"/>
            <p:cNvSpPr/>
            <p:nvPr/>
          </p:nvSpPr>
          <p:spPr>
            <a:xfrm>
              <a:off x="8077200" y="30478"/>
              <a:ext cx="20574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31" name="Shape 131"/>
            <p:cNvSpPr/>
            <p:nvPr/>
          </p:nvSpPr>
          <p:spPr>
            <a:xfrm>
              <a:off x="7696200" y="30478"/>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32" name="Shape 132"/>
            <p:cNvSpPr/>
            <p:nvPr/>
          </p:nvSpPr>
          <p:spPr>
            <a:xfrm>
              <a:off x="7924800" y="30478"/>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33" name="Shape 133"/>
            <p:cNvSpPr/>
            <p:nvPr/>
          </p:nvSpPr>
          <p:spPr>
            <a:xfrm>
              <a:off x="8610600" y="30479"/>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34" name="Shape 134"/>
            <p:cNvSpPr/>
            <p:nvPr/>
          </p:nvSpPr>
          <p:spPr>
            <a:xfrm>
              <a:off x="8305800" y="30479"/>
              <a:ext cx="3810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35" name="Shape 135"/>
            <p:cNvSpPr/>
            <p:nvPr/>
          </p:nvSpPr>
          <p:spPr>
            <a:xfrm flipH="1">
              <a:off x="8458200" y="30479"/>
              <a:ext cx="381001" cy="6858001"/>
            </a:xfrm>
            <a:prstGeom prst="line">
              <a:avLst/>
            </a:prstGeom>
            <a:noFill/>
            <a:ln w="50800" cap="flat">
              <a:solidFill>
                <a:srgbClr val="72A376">
                  <a:alpha val="3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36" name="Shape 136"/>
            <p:cNvSpPr/>
            <p:nvPr/>
          </p:nvSpPr>
          <p:spPr>
            <a:xfrm>
              <a:off x="8229600" y="30478"/>
              <a:ext cx="152402"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37" name="Shape 137"/>
            <p:cNvSpPr/>
            <p:nvPr/>
          </p:nvSpPr>
          <p:spPr>
            <a:xfrm flipH="1">
              <a:off x="8876667" y="0"/>
              <a:ext cx="191134" cy="6888479"/>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38" name="Shape 138"/>
            <p:cNvSpPr/>
            <p:nvPr/>
          </p:nvSpPr>
          <p:spPr>
            <a:xfrm flipH="1">
              <a:off x="8077200" y="30479"/>
              <a:ext cx="403861" cy="6858001"/>
            </a:xfrm>
            <a:prstGeom prst="line">
              <a:avLst/>
            </a:prstGeom>
            <a:noFill/>
            <a:ln w="47625" cap="flat">
              <a:solidFill>
                <a:srgbClr val="72A376">
                  <a:alpha val="63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39" name="Shape 139"/>
            <p:cNvSpPr/>
            <p:nvPr/>
          </p:nvSpPr>
          <p:spPr>
            <a:xfrm>
              <a:off x="8077200" y="30479"/>
              <a:ext cx="20574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0" name="Shape 140"/>
            <p:cNvSpPr/>
            <p:nvPr/>
          </p:nvSpPr>
          <p:spPr>
            <a:xfrm flipH="1">
              <a:off x="8990806" y="31270"/>
              <a:ext cx="1589" cy="6858003"/>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1" name="Shape 141"/>
            <p:cNvSpPr/>
            <p:nvPr/>
          </p:nvSpPr>
          <p:spPr>
            <a:xfrm flipH="1">
              <a:off x="5943600" y="30477"/>
              <a:ext cx="76201" cy="6858001"/>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2" name="Shape 142"/>
            <p:cNvSpPr/>
            <p:nvPr/>
          </p:nvSpPr>
          <p:spPr>
            <a:xfrm>
              <a:off x="6400800" y="30477"/>
              <a:ext cx="152401" cy="6858001"/>
            </a:xfrm>
            <a:prstGeom prst="line">
              <a:avLst/>
            </a:prstGeom>
            <a:noFill/>
            <a:ln w="47625" cap="flat">
              <a:solidFill>
                <a:srgbClr val="72A376">
                  <a:alpha val="63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3" name="Shape 143"/>
            <p:cNvSpPr/>
            <p:nvPr/>
          </p:nvSpPr>
          <p:spPr>
            <a:xfrm>
              <a:off x="6477000" y="30477"/>
              <a:ext cx="381001" cy="6858001"/>
            </a:xfrm>
            <a:prstGeom prst="line">
              <a:avLst/>
            </a:prstGeom>
            <a:noFill/>
            <a:ln w="19050"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4" name="Shape 144"/>
            <p:cNvSpPr/>
            <p:nvPr/>
          </p:nvSpPr>
          <p:spPr>
            <a:xfrm flipH="1">
              <a:off x="5410200" y="30477"/>
              <a:ext cx="304801" cy="6858001"/>
            </a:xfrm>
            <a:prstGeom prst="line">
              <a:avLst/>
            </a:prstGeom>
            <a:noFill/>
            <a:ln w="47625" cap="flat">
              <a:solidFill>
                <a:srgbClr val="72A376">
                  <a:alpha val="63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5" name="Shape 145"/>
            <p:cNvSpPr/>
            <p:nvPr/>
          </p:nvSpPr>
          <p:spPr>
            <a:xfrm>
              <a:off x="6400800" y="30478"/>
              <a:ext cx="352426" cy="6858001"/>
            </a:xfrm>
            <a:prstGeom prst="line">
              <a:avLst/>
            </a:prstGeom>
            <a:noFill/>
            <a:ln w="15875" cap="flat">
              <a:solidFill>
                <a:srgbClr val="72A376">
                  <a:alpha val="72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6" name="Shape 146"/>
            <p:cNvSpPr/>
            <p:nvPr/>
          </p:nvSpPr>
          <p:spPr>
            <a:xfrm flipH="1">
              <a:off x="7010400" y="30477"/>
              <a:ext cx="3810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7" name="Shape 147"/>
            <p:cNvSpPr/>
            <p:nvPr/>
          </p:nvSpPr>
          <p:spPr>
            <a:xfrm flipH="1">
              <a:off x="7162800" y="30477"/>
              <a:ext cx="990601" cy="6858001"/>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8" name="Shape 148"/>
            <p:cNvSpPr/>
            <p:nvPr/>
          </p:nvSpPr>
          <p:spPr>
            <a:xfrm>
              <a:off x="4572000" y="30479"/>
              <a:ext cx="457199" cy="6858001"/>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150" name="Shape 150"/>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51" name="Shape 151"/>
          <p:cNvSpPr/>
          <p:nvPr/>
        </p:nvSpPr>
        <p:spPr>
          <a:xfrm>
            <a:off x="0" y="1905000"/>
            <a:ext cx="4953000" cy="3124200"/>
          </a:xfrm>
          <a:prstGeom prst="rect">
            <a:avLst/>
          </a:prstGeom>
          <a:solidFill>
            <a:srgbClr val="72A376"/>
          </a:solidFill>
          <a:ln w="12700">
            <a:miter lim="400000"/>
          </a:ln>
          <a:effectLst>
            <a:outerShdw blurRad="50800" dist="38100" dir="2700000" rotWithShape="0">
              <a:srgbClr val="000000">
                <a:alpha val="40000"/>
              </a:srgbClr>
            </a:outerShdw>
          </a:effectLst>
        </p:spPr>
        <p:txBody>
          <a:bodyPr lIns="0" tIns="0" rIns="0" bIns="0" anchor="ctr"/>
          <a:lstStyle/>
          <a:p>
            <a:pPr lvl="0" algn="ctr">
              <a:defRPr>
                <a:solidFill>
                  <a:srgbClr val="FFFFFF"/>
                </a:solidFill>
                <a:latin typeface="Tw Cen MT"/>
                <a:ea typeface="Tw Cen MT"/>
                <a:cs typeface="Tw Cen MT"/>
                <a:sym typeface="Tw Cen MT"/>
              </a:defRPr>
            </a:pPr>
            <a:endParaRPr/>
          </a:p>
        </p:txBody>
      </p:sp>
      <p:grpSp>
        <p:nvGrpSpPr>
          <p:cNvPr id="155" name="Group 155"/>
          <p:cNvGrpSpPr/>
          <p:nvPr/>
        </p:nvGrpSpPr>
        <p:grpSpPr>
          <a:xfrm>
            <a:off x="0" y="2057400"/>
            <a:ext cx="4801395" cy="2820989"/>
            <a:chOff x="0" y="0"/>
            <a:chExt cx="4801393" cy="2820988"/>
          </a:xfrm>
        </p:grpSpPr>
        <p:sp>
          <p:nvSpPr>
            <p:cNvPr id="152" name="Shape 152"/>
            <p:cNvSpPr/>
            <p:nvPr/>
          </p:nvSpPr>
          <p:spPr>
            <a:xfrm>
              <a:off x="0" y="0"/>
              <a:ext cx="4800601" cy="1589"/>
            </a:xfrm>
            <a:prstGeom prst="line">
              <a:avLst/>
            </a:prstGeom>
            <a:noFill/>
            <a:ln w="19050" cap="flat">
              <a:solidFill>
                <a:srgbClr val="B0CCB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53" name="Shape 153"/>
            <p:cNvSpPr/>
            <p:nvPr/>
          </p:nvSpPr>
          <p:spPr>
            <a:xfrm>
              <a:off x="0" y="2819400"/>
              <a:ext cx="4800601" cy="1589"/>
            </a:xfrm>
            <a:prstGeom prst="line">
              <a:avLst/>
            </a:prstGeom>
            <a:noFill/>
            <a:ln w="19050" cap="flat">
              <a:solidFill>
                <a:srgbClr val="B0CCB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54" name="Shape 154"/>
            <p:cNvSpPr/>
            <p:nvPr/>
          </p:nvSpPr>
          <p:spPr>
            <a:xfrm flipH="1">
              <a:off x="4800600" y="793"/>
              <a:ext cx="795" cy="2818608"/>
            </a:xfrm>
            <a:prstGeom prst="line">
              <a:avLst/>
            </a:prstGeom>
            <a:noFill/>
            <a:ln w="19050" cap="flat">
              <a:solidFill>
                <a:srgbClr val="B0CCB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156" name="Shape 156"/>
          <p:cNvSpPr>
            <a:spLocks noGrp="1"/>
          </p:cNvSpPr>
          <p:nvPr>
            <p:ph type="title"/>
          </p:nvPr>
        </p:nvSpPr>
        <p:spPr>
          <a:xfrm>
            <a:off x="228600" y="415925"/>
            <a:ext cx="4419600" cy="3314828"/>
          </a:xfrm>
          <a:prstGeom prst="rect">
            <a:avLst/>
          </a:prstGeom>
        </p:spPr>
        <p:txBody>
          <a:bodyPr/>
          <a:lstStyle>
            <a:lvl1pPr>
              <a:tabLst>
                <a:tab pos="3822700" algn="l"/>
              </a:tabLst>
              <a:defRPr spc="40"/>
            </a:lvl1pPr>
          </a:lstStyle>
          <a:p>
            <a:pPr lvl="0">
              <a:defRPr sz="1800" b="0" spc="0">
                <a:ln w="9525">
                  <a:noFill/>
                </a:ln>
                <a:solidFill>
                  <a:srgbClr val="000000"/>
                </a:solidFill>
              </a:defRPr>
            </a:pPr>
            <a:r>
              <a:rPr sz="3600" b="1" spc="40">
                <a:ln w="13334">
                  <a:solidFill>
                    <a:srgbClr val="375439"/>
                  </a:solidFill>
                </a:ln>
                <a:solidFill>
                  <a:srgbClr val="FFFEFE"/>
                </a:solidFill>
              </a:rPr>
              <a:t>Click to edit Master title style</a:t>
            </a:r>
          </a:p>
        </p:txBody>
      </p:sp>
      <p:sp>
        <p:nvSpPr>
          <p:cNvPr id="157" name="Shape 157"/>
          <p:cNvSpPr>
            <a:spLocks noGrp="1"/>
          </p:cNvSpPr>
          <p:nvPr>
            <p:ph type="body" idx="1"/>
          </p:nvPr>
        </p:nvSpPr>
        <p:spPr>
          <a:xfrm>
            <a:off x="228600" y="3733800"/>
            <a:ext cx="4419600" cy="2781300"/>
          </a:xfrm>
          <a:prstGeom prst="rect">
            <a:avLst/>
          </a:prstGeom>
        </p:spPr>
        <p:txBody>
          <a:bodyPr/>
          <a:lstStyle>
            <a:lvl1pPr marL="0" indent="0">
              <a:buClrTx/>
              <a:buSzTx/>
              <a:buFontTx/>
              <a:buNone/>
              <a:defRPr sz="2200">
                <a:solidFill>
                  <a:srgbClr val="FFFFFF"/>
                </a:solidFill>
              </a:defRPr>
            </a:lvl1pPr>
          </a:lstStyle>
          <a:p>
            <a:pPr lvl="0">
              <a:defRPr sz="1800">
                <a:solidFill>
                  <a:srgbClr val="000000"/>
                </a:solidFill>
              </a:defRPr>
            </a:pPr>
            <a:r>
              <a:rPr sz="2200">
                <a:solidFill>
                  <a:srgbClr val="FFFFFF"/>
                </a:solidFill>
              </a:rPr>
              <a:t>Click to edit Master subtitle style</a:t>
            </a: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9" name="Shape 159"/>
          <p:cNvSpPr>
            <a:spLocks noGrp="1"/>
          </p:cNvSpPr>
          <p:nvPr>
            <p:ph type="title"/>
          </p:nvPr>
        </p:nvSpPr>
        <p:spPr>
          <a:prstGeom prst="rect">
            <a:avLst/>
          </a:prstGeom>
        </p:spPr>
        <p:txBody>
          <a:bodyPr/>
          <a:lstStyle>
            <a:lvl1pPr>
              <a:tabLst>
                <a:tab pos="3822700" algn="l"/>
              </a:tabLst>
            </a:lvl1pPr>
          </a:lstStyle>
          <a:p>
            <a:pPr lvl="0">
              <a:defRPr sz="1800" b="0" spc="0">
                <a:ln w="9525">
                  <a:noFill/>
                </a:ln>
                <a:solidFill>
                  <a:srgbClr val="000000"/>
                </a:solidFill>
              </a:defRPr>
            </a:pPr>
            <a:r>
              <a:rPr sz="3600" b="1" spc="50">
                <a:ln w="13334">
                  <a:solidFill>
                    <a:srgbClr val="375439"/>
                  </a:solidFill>
                </a:ln>
                <a:solidFill>
                  <a:srgbClr val="FFFEFE"/>
                </a:solidFill>
              </a:rPr>
              <a:t>Click to edit Master title style</a:t>
            </a:r>
          </a:p>
        </p:txBody>
      </p:sp>
      <p:sp>
        <p:nvSpPr>
          <p:cNvPr id="160" name="Shape 160"/>
          <p:cNvSpPr>
            <a:spLocks noGrp="1"/>
          </p:cNvSpPr>
          <p:nvPr>
            <p:ph type="body" idx="1"/>
          </p:nvPr>
        </p:nvSpPr>
        <p:spPr>
          <a:prstGeom prst="rect">
            <a:avLst/>
          </a:prstGeom>
        </p:spPr>
        <p:txBody>
          <a:bodyPr/>
          <a:lstStyle/>
          <a:p>
            <a:pPr lvl="0">
              <a:defRPr sz="1800">
                <a:solidFill>
                  <a:srgbClr val="000000"/>
                </a:solidFill>
              </a:defRPr>
            </a:pPr>
            <a:r>
              <a:rPr sz="2400">
                <a:solidFill>
                  <a:srgbClr val="EAEBDE"/>
                </a:solidFill>
              </a:rPr>
              <a:t>Click to edit Master text styles</a:t>
            </a:r>
          </a:p>
          <a:p>
            <a:pPr lvl="1">
              <a:defRPr sz="1800">
                <a:solidFill>
                  <a:srgbClr val="000000"/>
                </a:solidFill>
              </a:defRPr>
            </a:pPr>
            <a:r>
              <a:rPr sz="2400">
                <a:solidFill>
                  <a:srgbClr val="EAEBDE"/>
                </a:solidFill>
              </a:rPr>
              <a:t>Second level</a:t>
            </a:r>
          </a:p>
          <a:p>
            <a:pPr lvl="2">
              <a:defRPr sz="1800">
                <a:solidFill>
                  <a:srgbClr val="000000"/>
                </a:solidFill>
              </a:defRPr>
            </a:pPr>
            <a:r>
              <a:rPr sz="2400">
                <a:solidFill>
                  <a:srgbClr val="EAEBDE"/>
                </a:solidFill>
              </a:rPr>
              <a:t>Third level</a:t>
            </a:r>
          </a:p>
          <a:p>
            <a:pPr lvl="3">
              <a:defRPr sz="1800">
                <a:solidFill>
                  <a:srgbClr val="000000"/>
                </a:solidFill>
              </a:defRPr>
            </a:pPr>
            <a:r>
              <a:rPr sz="2400">
                <a:solidFill>
                  <a:srgbClr val="EAEBDE"/>
                </a:solidFill>
              </a:rPr>
              <a:t>Fourth level</a:t>
            </a:r>
          </a:p>
          <a:p>
            <a:pPr lvl="4">
              <a:defRPr sz="1800">
                <a:solidFill>
                  <a:srgbClr val="000000"/>
                </a:solidFill>
              </a:defRPr>
            </a:pPr>
            <a:r>
              <a:rPr sz="2400">
                <a:solidFill>
                  <a:srgbClr val="EAEBDE"/>
                </a:solidFill>
              </a:rPr>
              <a:t>Fifth level</a:t>
            </a:r>
          </a:p>
        </p:txBody>
      </p:sp>
      <p:sp>
        <p:nvSpPr>
          <p:cNvPr id="161" name="Shape 16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 Header">
    <p:bg>
      <p:bgPr>
        <a:gradFill flip="none" rotWithShape="1">
          <a:gsLst>
            <a:gs pos="0">
              <a:srgbClr val="FBFBFB"/>
            </a:gs>
            <a:gs pos="100000">
              <a:srgbClr val="9E9E9E"/>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46" name="Group 246"/>
          <p:cNvGrpSpPr/>
          <p:nvPr/>
        </p:nvGrpSpPr>
        <p:grpSpPr>
          <a:xfrm>
            <a:off x="0" y="-30479"/>
            <a:ext cx="9067801" cy="4846322"/>
            <a:chOff x="0" y="0"/>
            <a:chExt cx="9067799" cy="4846320"/>
          </a:xfrm>
        </p:grpSpPr>
        <p:sp>
          <p:nvSpPr>
            <p:cNvPr id="163" name="Shape 163"/>
            <p:cNvSpPr/>
            <p:nvPr/>
          </p:nvSpPr>
          <p:spPr>
            <a:xfrm>
              <a:off x="19049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64" name="Shape 164"/>
            <p:cNvSpPr/>
            <p:nvPr/>
          </p:nvSpPr>
          <p:spPr>
            <a:xfrm>
              <a:off x="1600199" y="21439"/>
              <a:ext cx="3810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65" name="Shape 165"/>
            <p:cNvSpPr/>
            <p:nvPr/>
          </p:nvSpPr>
          <p:spPr>
            <a:xfrm flipH="1">
              <a:off x="1752599" y="21439"/>
              <a:ext cx="3810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66" name="Shape 166"/>
            <p:cNvSpPr/>
            <p:nvPr/>
          </p:nvSpPr>
          <p:spPr>
            <a:xfrm flipH="1">
              <a:off x="76199" y="21439"/>
              <a:ext cx="228601" cy="4824322"/>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67" name="Shape 167"/>
            <p:cNvSpPr/>
            <p:nvPr/>
          </p:nvSpPr>
          <p:spPr>
            <a:xfrm>
              <a:off x="-1" y="21439"/>
              <a:ext cx="2286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68" name="Shape 168"/>
            <p:cNvSpPr/>
            <p:nvPr/>
          </p:nvSpPr>
          <p:spPr>
            <a:xfrm>
              <a:off x="1600199" y="21439"/>
              <a:ext cx="914401" cy="4824322"/>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69" name="Shape 169"/>
            <p:cNvSpPr/>
            <p:nvPr/>
          </p:nvSpPr>
          <p:spPr>
            <a:xfrm>
              <a:off x="380999" y="21439"/>
              <a:ext cx="457201" cy="4824322"/>
            </a:xfrm>
            <a:prstGeom prst="line">
              <a:avLst/>
            </a:prstGeom>
            <a:noFill/>
            <a:ln w="9525" cap="flat">
              <a:solidFill>
                <a:srgbClr val="72A376">
                  <a:alpha val="9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0" name="Shape 170"/>
            <p:cNvSpPr/>
            <p:nvPr/>
          </p:nvSpPr>
          <p:spPr>
            <a:xfrm flipH="1">
              <a:off x="533400" y="21439"/>
              <a:ext cx="381001" cy="4824322"/>
            </a:xfrm>
            <a:prstGeom prst="line">
              <a:avLst/>
            </a:prstGeom>
            <a:noFill/>
            <a:ln w="12700"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1" name="Shape 171"/>
            <p:cNvSpPr/>
            <p:nvPr/>
          </p:nvSpPr>
          <p:spPr>
            <a:xfrm>
              <a:off x="1066800" y="21438"/>
              <a:ext cx="457199" cy="4824322"/>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2" name="Shape 172"/>
            <p:cNvSpPr/>
            <p:nvPr/>
          </p:nvSpPr>
          <p:spPr>
            <a:xfrm>
              <a:off x="152399" y="21439"/>
              <a:ext cx="3048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3" name="Shape 173"/>
            <p:cNvSpPr/>
            <p:nvPr/>
          </p:nvSpPr>
          <p:spPr>
            <a:xfrm>
              <a:off x="1524000" y="21438"/>
              <a:ext cx="152402" cy="4824322"/>
            </a:xfrm>
            <a:prstGeom prst="line">
              <a:avLst/>
            </a:prstGeom>
            <a:noFill/>
            <a:ln w="57150" cap="flat">
              <a:solidFill>
                <a:srgbClr val="72A376">
                  <a:alpha val="3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4" name="Shape 174"/>
            <p:cNvSpPr/>
            <p:nvPr/>
          </p:nvSpPr>
          <p:spPr>
            <a:xfrm>
              <a:off x="5333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5" name="Shape 175"/>
            <p:cNvSpPr/>
            <p:nvPr/>
          </p:nvSpPr>
          <p:spPr>
            <a:xfrm>
              <a:off x="228599" y="32632"/>
              <a:ext cx="457201" cy="4813689"/>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6" name="Shape 176"/>
            <p:cNvSpPr/>
            <p:nvPr/>
          </p:nvSpPr>
          <p:spPr>
            <a:xfrm flipH="1">
              <a:off x="990599" y="21439"/>
              <a:ext cx="1413511" cy="4824322"/>
            </a:xfrm>
            <a:prstGeom prst="line">
              <a:avLst/>
            </a:prstGeom>
            <a:noFill/>
            <a:ln w="9525" cap="flat">
              <a:solidFill>
                <a:srgbClr val="72A376">
                  <a:alpha val="39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7" name="Shape 177"/>
            <p:cNvSpPr/>
            <p:nvPr/>
          </p:nvSpPr>
          <p:spPr>
            <a:xfrm flipH="1">
              <a:off x="2135504" y="21438"/>
              <a:ext cx="302896"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8" name="Shape 178"/>
            <p:cNvSpPr/>
            <p:nvPr/>
          </p:nvSpPr>
          <p:spPr>
            <a:xfrm flipH="1">
              <a:off x="2362199" y="21439"/>
              <a:ext cx="3048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9" name="Shape 179"/>
            <p:cNvSpPr/>
            <p:nvPr/>
          </p:nvSpPr>
          <p:spPr>
            <a:xfrm flipH="1">
              <a:off x="1371599" y="21439"/>
              <a:ext cx="403861" cy="4824322"/>
            </a:xfrm>
            <a:prstGeom prst="line">
              <a:avLst/>
            </a:prstGeom>
            <a:noFill/>
            <a:ln w="12700"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0" name="Shape 180"/>
            <p:cNvSpPr/>
            <p:nvPr/>
          </p:nvSpPr>
          <p:spPr>
            <a:xfrm>
              <a:off x="609600" y="21439"/>
              <a:ext cx="352426" cy="4824322"/>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1" name="Shape 181"/>
            <p:cNvSpPr/>
            <p:nvPr/>
          </p:nvSpPr>
          <p:spPr>
            <a:xfrm>
              <a:off x="1371599" y="21439"/>
              <a:ext cx="20574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2" name="Shape 182"/>
            <p:cNvSpPr/>
            <p:nvPr/>
          </p:nvSpPr>
          <p:spPr>
            <a:xfrm>
              <a:off x="9905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3" name="Shape 183"/>
            <p:cNvSpPr/>
            <p:nvPr/>
          </p:nvSpPr>
          <p:spPr>
            <a:xfrm>
              <a:off x="12191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4" name="Shape 184"/>
            <p:cNvSpPr/>
            <p:nvPr/>
          </p:nvSpPr>
          <p:spPr>
            <a:xfrm>
              <a:off x="44195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5" name="Shape 185"/>
            <p:cNvSpPr/>
            <p:nvPr/>
          </p:nvSpPr>
          <p:spPr>
            <a:xfrm>
              <a:off x="4114799" y="21439"/>
              <a:ext cx="3810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6" name="Shape 186"/>
            <p:cNvSpPr/>
            <p:nvPr/>
          </p:nvSpPr>
          <p:spPr>
            <a:xfrm flipH="1">
              <a:off x="4267199" y="21439"/>
              <a:ext cx="381001" cy="4824322"/>
            </a:xfrm>
            <a:prstGeom prst="line">
              <a:avLst/>
            </a:prstGeom>
            <a:noFill/>
            <a:ln w="47625" cap="flat">
              <a:solidFill>
                <a:srgbClr val="72A376">
                  <a:alpha val="63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7" name="Shape 187"/>
            <p:cNvSpPr/>
            <p:nvPr/>
          </p:nvSpPr>
          <p:spPr>
            <a:xfrm flipH="1">
              <a:off x="2590799" y="21439"/>
              <a:ext cx="228601" cy="4824322"/>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8" name="Shape 188"/>
            <p:cNvSpPr/>
            <p:nvPr/>
          </p:nvSpPr>
          <p:spPr>
            <a:xfrm>
              <a:off x="2514599" y="21439"/>
              <a:ext cx="2286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9" name="Shape 189"/>
            <p:cNvSpPr/>
            <p:nvPr/>
          </p:nvSpPr>
          <p:spPr>
            <a:xfrm flipH="1">
              <a:off x="3275805" y="21997"/>
              <a:ext cx="1589" cy="4824322"/>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90" name="Shape 190"/>
            <p:cNvSpPr/>
            <p:nvPr/>
          </p:nvSpPr>
          <p:spPr>
            <a:xfrm>
              <a:off x="2895599" y="21439"/>
              <a:ext cx="457201" cy="4824322"/>
            </a:xfrm>
            <a:prstGeom prst="line">
              <a:avLst/>
            </a:prstGeom>
            <a:noFill/>
            <a:ln w="47625" cap="flat">
              <a:solidFill>
                <a:srgbClr val="72A376">
                  <a:alpha val="63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91" name="Shape 191"/>
            <p:cNvSpPr/>
            <p:nvPr/>
          </p:nvSpPr>
          <p:spPr>
            <a:xfrm flipH="1">
              <a:off x="3048000" y="21439"/>
              <a:ext cx="381001" cy="4824322"/>
            </a:xfrm>
            <a:prstGeom prst="line">
              <a:avLst/>
            </a:prstGeom>
            <a:noFill/>
            <a:ln w="12700"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92" name="Shape 192"/>
            <p:cNvSpPr/>
            <p:nvPr/>
          </p:nvSpPr>
          <p:spPr>
            <a:xfrm>
              <a:off x="3581400" y="21438"/>
              <a:ext cx="457199" cy="4824322"/>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93" name="Shape 193"/>
            <p:cNvSpPr/>
            <p:nvPr/>
          </p:nvSpPr>
          <p:spPr>
            <a:xfrm>
              <a:off x="2666999" y="21439"/>
              <a:ext cx="3048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94" name="Shape 194"/>
            <p:cNvSpPr/>
            <p:nvPr/>
          </p:nvSpPr>
          <p:spPr>
            <a:xfrm>
              <a:off x="4038600" y="21438"/>
              <a:ext cx="152402"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95" name="Shape 195"/>
            <p:cNvSpPr/>
            <p:nvPr/>
          </p:nvSpPr>
          <p:spPr>
            <a:xfrm>
              <a:off x="30479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96" name="Shape 196"/>
            <p:cNvSpPr/>
            <p:nvPr/>
          </p:nvSpPr>
          <p:spPr>
            <a:xfrm flipH="1">
              <a:off x="2285999" y="21439"/>
              <a:ext cx="228601" cy="4824322"/>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97" name="Shape 197"/>
            <p:cNvSpPr/>
            <p:nvPr/>
          </p:nvSpPr>
          <p:spPr>
            <a:xfrm flipH="1">
              <a:off x="3505199" y="21439"/>
              <a:ext cx="1413511" cy="4824322"/>
            </a:xfrm>
            <a:prstGeom prst="line">
              <a:avLst/>
            </a:prstGeom>
            <a:noFill/>
            <a:ln w="9525" cap="flat">
              <a:solidFill>
                <a:srgbClr val="72A376">
                  <a:alpha val="39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98" name="Shape 198"/>
            <p:cNvSpPr/>
            <p:nvPr/>
          </p:nvSpPr>
          <p:spPr>
            <a:xfrm flipH="1">
              <a:off x="4650104" y="21438"/>
              <a:ext cx="302896"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99" name="Shape 199"/>
            <p:cNvSpPr/>
            <p:nvPr/>
          </p:nvSpPr>
          <p:spPr>
            <a:xfrm flipH="1">
              <a:off x="49529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00" name="Shape 200"/>
            <p:cNvSpPr/>
            <p:nvPr/>
          </p:nvSpPr>
          <p:spPr>
            <a:xfrm flipH="1">
              <a:off x="3886199" y="21439"/>
              <a:ext cx="403861" cy="4824322"/>
            </a:xfrm>
            <a:prstGeom prst="line">
              <a:avLst/>
            </a:prstGeom>
            <a:noFill/>
            <a:ln w="12700"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01" name="Shape 201"/>
            <p:cNvSpPr/>
            <p:nvPr/>
          </p:nvSpPr>
          <p:spPr>
            <a:xfrm>
              <a:off x="3124200" y="21439"/>
              <a:ext cx="352426" cy="4824322"/>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02" name="Shape 202"/>
            <p:cNvSpPr/>
            <p:nvPr/>
          </p:nvSpPr>
          <p:spPr>
            <a:xfrm>
              <a:off x="3886199" y="21439"/>
              <a:ext cx="20574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03" name="Shape 203"/>
            <p:cNvSpPr/>
            <p:nvPr/>
          </p:nvSpPr>
          <p:spPr>
            <a:xfrm>
              <a:off x="35051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04" name="Shape 204"/>
            <p:cNvSpPr/>
            <p:nvPr/>
          </p:nvSpPr>
          <p:spPr>
            <a:xfrm>
              <a:off x="37337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05" name="Shape 205"/>
            <p:cNvSpPr/>
            <p:nvPr/>
          </p:nvSpPr>
          <p:spPr>
            <a:xfrm>
              <a:off x="6095999" y="21439"/>
              <a:ext cx="152401" cy="4824322"/>
            </a:xfrm>
            <a:prstGeom prst="line">
              <a:avLst/>
            </a:prstGeom>
            <a:noFill/>
            <a:ln w="57150" cap="flat">
              <a:solidFill>
                <a:srgbClr val="72A376">
                  <a:alpha val="3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06" name="Shape 206"/>
            <p:cNvSpPr/>
            <p:nvPr/>
          </p:nvSpPr>
          <p:spPr>
            <a:xfrm>
              <a:off x="5334000" y="21439"/>
              <a:ext cx="3810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07" name="Shape 207"/>
            <p:cNvSpPr/>
            <p:nvPr/>
          </p:nvSpPr>
          <p:spPr>
            <a:xfrm flipH="1">
              <a:off x="5943599" y="21439"/>
              <a:ext cx="3810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08" name="Shape 208"/>
            <p:cNvSpPr/>
            <p:nvPr/>
          </p:nvSpPr>
          <p:spPr>
            <a:xfrm flipH="1">
              <a:off x="5105400" y="21440"/>
              <a:ext cx="304801" cy="4824320"/>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09" name="Shape 209"/>
            <p:cNvSpPr/>
            <p:nvPr/>
          </p:nvSpPr>
          <p:spPr>
            <a:xfrm>
              <a:off x="4267200" y="21439"/>
              <a:ext cx="457199" cy="4824322"/>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10" name="Shape 210"/>
            <p:cNvSpPr/>
            <p:nvPr/>
          </p:nvSpPr>
          <p:spPr>
            <a:xfrm>
              <a:off x="5715000" y="21439"/>
              <a:ext cx="152402"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11" name="Shape 211"/>
            <p:cNvSpPr/>
            <p:nvPr/>
          </p:nvSpPr>
          <p:spPr>
            <a:xfrm flipH="1">
              <a:off x="5368289" y="21439"/>
              <a:ext cx="1413511" cy="4824322"/>
            </a:xfrm>
            <a:prstGeom prst="line">
              <a:avLst/>
            </a:prstGeom>
            <a:noFill/>
            <a:ln w="9525" cap="flat">
              <a:solidFill>
                <a:srgbClr val="72A376">
                  <a:alpha val="56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12" name="Shape 212"/>
            <p:cNvSpPr/>
            <p:nvPr/>
          </p:nvSpPr>
          <p:spPr>
            <a:xfrm flipH="1">
              <a:off x="6326504" y="21439"/>
              <a:ext cx="302896"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13" name="Shape 213"/>
            <p:cNvSpPr/>
            <p:nvPr/>
          </p:nvSpPr>
          <p:spPr>
            <a:xfrm flipH="1">
              <a:off x="6172199" y="21439"/>
              <a:ext cx="3048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14" name="Shape 214"/>
            <p:cNvSpPr/>
            <p:nvPr/>
          </p:nvSpPr>
          <p:spPr>
            <a:xfrm flipH="1">
              <a:off x="5615939" y="21439"/>
              <a:ext cx="403861" cy="4824322"/>
            </a:xfrm>
            <a:prstGeom prst="line">
              <a:avLst/>
            </a:prstGeom>
            <a:noFill/>
            <a:ln w="12700"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15" name="Shape 215"/>
            <p:cNvSpPr/>
            <p:nvPr/>
          </p:nvSpPr>
          <p:spPr>
            <a:xfrm>
              <a:off x="5562599" y="21439"/>
              <a:ext cx="20574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16" name="Shape 216"/>
            <p:cNvSpPr/>
            <p:nvPr/>
          </p:nvSpPr>
          <p:spPr>
            <a:xfrm>
              <a:off x="5105399" y="21439"/>
              <a:ext cx="152401" cy="4824322"/>
            </a:xfrm>
            <a:prstGeom prst="line">
              <a:avLst/>
            </a:prstGeom>
            <a:noFill/>
            <a:ln w="57150" cap="flat">
              <a:solidFill>
                <a:srgbClr val="72A376">
                  <a:alpha val="3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17" name="Shape 217"/>
            <p:cNvSpPr/>
            <p:nvPr/>
          </p:nvSpPr>
          <p:spPr>
            <a:xfrm>
              <a:off x="52577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18" name="Shape 218"/>
            <p:cNvSpPr/>
            <p:nvPr/>
          </p:nvSpPr>
          <p:spPr>
            <a:xfrm flipH="1">
              <a:off x="6781799" y="21439"/>
              <a:ext cx="228601" cy="4824322"/>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19" name="Shape 219"/>
            <p:cNvSpPr/>
            <p:nvPr/>
          </p:nvSpPr>
          <p:spPr>
            <a:xfrm>
              <a:off x="6781798" y="21439"/>
              <a:ext cx="2286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20" name="Shape 220"/>
            <p:cNvSpPr/>
            <p:nvPr/>
          </p:nvSpPr>
          <p:spPr>
            <a:xfrm flipH="1">
              <a:off x="7466805" y="21998"/>
              <a:ext cx="1589" cy="4824322"/>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21" name="Shape 221"/>
            <p:cNvSpPr/>
            <p:nvPr/>
          </p:nvSpPr>
          <p:spPr>
            <a:xfrm>
              <a:off x="7086599" y="21439"/>
              <a:ext cx="457201" cy="4824322"/>
            </a:xfrm>
            <a:prstGeom prst="line">
              <a:avLst/>
            </a:prstGeom>
            <a:noFill/>
            <a:ln w="9525" cap="flat">
              <a:solidFill>
                <a:srgbClr val="72A376">
                  <a:alpha val="9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22" name="Shape 222"/>
            <p:cNvSpPr/>
            <p:nvPr/>
          </p:nvSpPr>
          <p:spPr>
            <a:xfrm flipH="1">
              <a:off x="7239000" y="21439"/>
              <a:ext cx="381001" cy="4824322"/>
            </a:xfrm>
            <a:prstGeom prst="line">
              <a:avLst/>
            </a:prstGeom>
            <a:noFill/>
            <a:ln w="12700"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23" name="Shape 223"/>
            <p:cNvSpPr/>
            <p:nvPr/>
          </p:nvSpPr>
          <p:spPr>
            <a:xfrm>
              <a:off x="7772400" y="21439"/>
              <a:ext cx="457199" cy="4824322"/>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24" name="Shape 224"/>
            <p:cNvSpPr/>
            <p:nvPr/>
          </p:nvSpPr>
          <p:spPr>
            <a:xfrm>
              <a:off x="70865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25" name="Shape 225"/>
            <p:cNvSpPr/>
            <p:nvPr/>
          </p:nvSpPr>
          <p:spPr>
            <a:xfrm flipH="1">
              <a:off x="6934199" y="21439"/>
              <a:ext cx="228601" cy="4824322"/>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26" name="Shape 226"/>
            <p:cNvSpPr/>
            <p:nvPr/>
          </p:nvSpPr>
          <p:spPr>
            <a:xfrm>
              <a:off x="7467600" y="21439"/>
              <a:ext cx="352426" cy="4824322"/>
            </a:xfrm>
            <a:prstGeom prst="line">
              <a:avLst/>
            </a:prstGeom>
            <a:noFill/>
            <a:ln w="15875" cap="flat">
              <a:solidFill>
                <a:srgbClr val="72A376">
                  <a:alpha val="72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27" name="Shape 227"/>
            <p:cNvSpPr/>
            <p:nvPr/>
          </p:nvSpPr>
          <p:spPr>
            <a:xfrm>
              <a:off x="8077199" y="21439"/>
              <a:ext cx="20574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28" name="Shape 228"/>
            <p:cNvSpPr/>
            <p:nvPr/>
          </p:nvSpPr>
          <p:spPr>
            <a:xfrm>
              <a:off x="76961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29" name="Shape 229"/>
            <p:cNvSpPr/>
            <p:nvPr/>
          </p:nvSpPr>
          <p:spPr>
            <a:xfrm>
              <a:off x="79247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30" name="Shape 230"/>
            <p:cNvSpPr/>
            <p:nvPr/>
          </p:nvSpPr>
          <p:spPr>
            <a:xfrm>
              <a:off x="8610599" y="21440"/>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31" name="Shape 231"/>
            <p:cNvSpPr/>
            <p:nvPr/>
          </p:nvSpPr>
          <p:spPr>
            <a:xfrm>
              <a:off x="8305799" y="21440"/>
              <a:ext cx="3810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32" name="Shape 232"/>
            <p:cNvSpPr/>
            <p:nvPr/>
          </p:nvSpPr>
          <p:spPr>
            <a:xfrm flipH="1">
              <a:off x="8458199" y="21440"/>
              <a:ext cx="3810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33" name="Shape 233"/>
            <p:cNvSpPr/>
            <p:nvPr/>
          </p:nvSpPr>
          <p:spPr>
            <a:xfrm>
              <a:off x="8229600" y="21439"/>
              <a:ext cx="152402"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34" name="Shape 234"/>
            <p:cNvSpPr/>
            <p:nvPr/>
          </p:nvSpPr>
          <p:spPr>
            <a:xfrm flipH="1">
              <a:off x="8876666" y="-1"/>
              <a:ext cx="191134" cy="484576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35" name="Shape 235"/>
            <p:cNvSpPr/>
            <p:nvPr/>
          </p:nvSpPr>
          <p:spPr>
            <a:xfrm flipH="1">
              <a:off x="8077199" y="21440"/>
              <a:ext cx="403861" cy="4824322"/>
            </a:xfrm>
            <a:prstGeom prst="line">
              <a:avLst/>
            </a:prstGeom>
            <a:noFill/>
            <a:ln w="47625" cap="flat">
              <a:solidFill>
                <a:srgbClr val="72A376">
                  <a:alpha val="63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36" name="Shape 236"/>
            <p:cNvSpPr/>
            <p:nvPr/>
          </p:nvSpPr>
          <p:spPr>
            <a:xfrm>
              <a:off x="8077199" y="21440"/>
              <a:ext cx="20574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37" name="Shape 237"/>
            <p:cNvSpPr/>
            <p:nvPr/>
          </p:nvSpPr>
          <p:spPr>
            <a:xfrm flipH="1">
              <a:off x="8990805" y="21997"/>
              <a:ext cx="1589" cy="4824323"/>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38" name="Shape 238"/>
            <p:cNvSpPr/>
            <p:nvPr/>
          </p:nvSpPr>
          <p:spPr>
            <a:xfrm flipH="1">
              <a:off x="5943599" y="21439"/>
              <a:ext cx="76201" cy="4824322"/>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39" name="Shape 239"/>
            <p:cNvSpPr/>
            <p:nvPr/>
          </p:nvSpPr>
          <p:spPr>
            <a:xfrm>
              <a:off x="6400799" y="21439"/>
              <a:ext cx="152401" cy="4824322"/>
            </a:xfrm>
            <a:prstGeom prst="line">
              <a:avLst/>
            </a:prstGeom>
            <a:noFill/>
            <a:ln w="47625" cap="flat">
              <a:solidFill>
                <a:srgbClr val="72A376">
                  <a:alpha val="63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40" name="Shape 240"/>
            <p:cNvSpPr/>
            <p:nvPr/>
          </p:nvSpPr>
          <p:spPr>
            <a:xfrm>
              <a:off x="6476999" y="21439"/>
              <a:ext cx="381001" cy="4824322"/>
            </a:xfrm>
            <a:prstGeom prst="line">
              <a:avLst/>
            </a:prstGeom>
            <a:noFill/>
            <a:ln w="19050"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41" name="Shape 241"/>
            <p:cNvSpPr/>
            <p:nvPr/>
          </p:nvSpPr>
          <p:spPr>
            <a:xfrm flipH="1">
              <a:off x="5410199" y="21439"/>
              <a:ext cx="304801" cy="4824322"/>
            </a:xfrm>
            <a:prstGeom prst="line">
              <a:avLst/>
            </a:prstGeom>
            <a:noFill/>
            <a:ln w="47625" cap="flat">
              <a:solidFill>
                <a:srgbClr val="72A376">
                  <a:alpha val="63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42" name="Shape 242"/>
            <p:cNvSpPr/>
            <p:nvPr/>
          </p:nvSpPr>
          <p:spPr>
            <a:xfrm>
              <a:off x="6400800" y="21439"/>
              <a:ext cx="352426" cy="4824322"/>
            </a:xfrm>
            <a:prstGeom prst="line">
              <a:avLst/>
            </a:prstGeom>
            <a:noFill/>
            <a:ln w="15875" cap="flat">
              <a:solidFill>
                <a:srgbClr val="72A376">
                  <a:alpha val="72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43" name="Shape 243"/>
            <p:cNvSpPr/>
            <p:nvPr/>
          </p:nvSpPr>
          <p:spPr>
            <a:xfrm flipH="1">
              <a:off x="7010399" y="21439"/>
              <a:ext cx="3810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44" name="Shape 244"/>
            <p:cNvSpPr/>
            <p:nvPr/>
          </p:nvSpPr>
          <p:spPr>
            <a:xfrm flipH="1">
              <a:off x="7162799" y="21439"/>
              <a:ext cx="990601" cy="4824322"/>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45" name="Shape 245"/>
            <p:cNvSpPr/>
            <p:nvPr/>
          </p:nvSpPr>
          <p:spPr>
            <a:xfrm>
              <a:off x="4572000" y="21440"/>
              <a:ext cx="457199" cy="4824322"/>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247" name="Shape 247"/>
          <p:cNvSpPr/>
          <p:nvPr/>
        </p:nvSpPr>
        <p:spPr>
          <a:xfrm>
            <a:off x="0" y="4311167"/>
            <a:ext cx="9144000" cy="1905001"/>
          </a:xfrm>
          <a:prstGeom prst="rect">
            <a:avLst/>
          </a:prstGeom>
          <a:solidFill>
            <a:srgbClr val="72A376"/>
          </a:solidFill>
          <a:ln w="12700">
            <a:miter lim="400000"/>
          </a:ln>
          <a:effectLst>
            <a:outerShdw blurRad="50800" dist="38100" dir="2700000" rotWithShape="0">
              <a:srgbClr val="000000">
                <a:alpha val="40000"/>
              </a:srgbClr>
            </a:outerShdw>
          </a:effectLst>
        </p:spPr>
        <p:txBody>
          <a:bodyPr lIns="0" tIns="0" rIns="0" bIns="0" anchor="ctr"/>
          <a:lstStyle/>
          <a:p>
            <a:pPr lvl="0" algn="ctr">
              <a:defRPr>
                <a:solidFill>
                  <a:srgbClr val="FFFFFF"/>
                </a:solidFill>
                <a:latin typeface="Tw Cen MT"/>
                <a:ea typeface="Tw Cen MT"/>
                <a:cs typeface="Tw Cen MT"/>
                <a:sym typeface="Tw Cen MT"/>
              </a:defRPr>
            </a:pPr>
            <a:endParaRPr/>
          </a:p>
        </p:txBody>
      </p:sp>
      <p:sp>
        <p:nvSpPr>
          <p:cNvPr id="248" name="Shape 248"/>
          <p:cNvSpPr/>
          <p:nvPr/>
        </p:nvSpPr>
        <p:spPr>
          <a:xfrm>
            <a:off x="0" y="4387367"/>
            <a:ext cx="9144001" cy="1589"/>
          </a:xfrm>
          <a:prstGeom prst="line">
            <a:avLst/>
          </a:prstGeom>
          <a:ln w="19050">
            <a:solidFill>
              <a:srgbClr val="B0CCB0"/>
            </a:solidFill>
          </a:ln>
        </p:spPr>
        <p:txBody>
          <a:bodyPr lIns="0" tIns="0" rIns="0" bIns="0"/>
          <a:lstStyle/>
          <a:p>
            <a:pPr lvl="0" defTabSz="457200">
              <a:defRPr sz="1200">
                <a:latin typeface="+mj-lt"/>
                <a:ea typeface="+mj-ea"/>
                <a:cs typeface="+mj-cs"/>
                <a:sym typeface="Helvetica"/>
              </a:defRPr>
            </a:pPr>
            <a:endParaRPr/>
          </a:p>
        </p:txBody>
      </p:sp>
      <p:sp>
        <p:nvSpPr>
          <p:cNvPr id="249" name="Shape 249"/>
          <p:cNvSpPr/>
          <p:nvPr/>
        </p:nvSpPr>
        <p:spPr>
          <a:xfrm>
            <a:off x="0" y="6138379"/>
            <a:ext cx="9144001" cy="1589"/>
          </a:xfrm>
          <a:prstGeom prst="line">
            <a:avLst/>
          </a:prstGeom>
          <a:ln w="19050">
            <a:solidFill>
              <a:srgbClr val="B0CCB0"/>
            </a:solidFill>
          </a:ln>
        </p:spPr>
        <p:txBody>
          <a:bodyPr lIns="0" tIns="0" rIns="0" bIns="0"/>
          <a:lstStyle/>
          <a:p>
            <a:pPr lvl="0" defTabSz="457200">
              <a:defRPr sz="1200">
                <a:latin typeface="+mj-lt"/>
                <a:ea typeface="+mj-ea"/>
                <a:cs typeface="+mj-cs"/>
                <a:sym typeface="Helvetica"/>
              </a:defRPr>
            </a:pPr>
            <a:endParaRPr/>
          </a:p>
        </p:txBody>
      </p:sp>
      <p:sp>
        <p:nvSpPr>
          <p:cNvPr id="250" name="Shape 250"/>
          <p:cNvSpPr>
            <a:spLocks noGrp="1"/>
          </p:cNvSpPr>
          <p:nvPr>
            <p:ph type="body" idx="1"/>
          </p:nvPr>
        </p:nvSpPr>
        <p:spPr>
          <a:xfrm>
            <a:off x="457200" y="5621363"/>
            <a:ext cx="8305800" cy="1236637"/>
          </a:xfrm>
          <a:prstGeom prst="rect">
            <a:avLst/>
          </a:prstGeom>
        </p:spPr>
        <p:txBody>
          <a:bodyPr/>
          <a:lstStyle>
            <a:lvl1pPr marL="0" indent="0">
              <a:spcBef>
                <a:spcPts val="400"/>
              </a:spcBef>
              <a:buClrTx/>
              <a:buSzTx/>
              <a:buFontTx/>
              <a:buNone/>
              <a:defRPr sz="2000">
                <a:solidFill>
                  <a:srgbClr val="FFFFFF"/>
                </a:solidFill>
              </a:defRPr>
            </a:lvl1pPr>
          </a:lstStyle>
          <a:p>
            <a:pPr lvl="0">
              <a:defRPr sz="1800">
                <a:solidFill>
                  <a:srgbClr val="000000"/>
                </a:solidFill>
              </a:defRPr>
            </a:pPr>
            <a:r>
              <a:rPr sz="2000">
                <a:solidFill>
                  <a:srgbClr val="FFFFFF"/>
                </a:solidFill>
              </a:rPr>
              <a:t>Click to edit Master text styles</a:t>
            </a:r>
          </a:p>
        </p:txBody>
      </p:sp>
      <p:sp>
        <p:nvSpPr>
          <p:cNvPr id="251" name="Shape 251"/>
          <p:cNvSpPr>
            <a:spLocks noGrp="1"/>
          </p:cNvSpPr>
          <p:nvPr>
            <p:ph type="title"/>
          </p:nvPr>
        </p:nvSpPr>
        <p:spPr>
          <a:xfrm>
            <a:off x="457200" y="2749067"/>
            <a:ext cx="8305800" cy="2857501"/>
          </a:xfrm>
          <a:prstGeom prst="rect">
            <a:avLst/>
          </a:prstGeom>
        </p:spPr>
        <p:txBody>
          <a:bodyPr/>
          <a:lstStyle>
            <a:lvl1pPr>
              <a:tabLst>
                <a:tab pos="3822700" algn="l"/>
              </a:tabLst>
            </a:lvl1pPr>
          </a:lstStyle>
          <a:p>
            <a:pPr lvl="0">
              <a:defRPr sz="1800" b="0" spc="0">
                <a:ln w="9525">
                  <a:noFill/>
                </a:ln>
                <a:solidFill>
                  <a:srgbClr val="000000"/>
                </a:solidFill>
              </a:defRPr>
            </a:pPr>
            <a:r>
              <a:rPr sz="3600" b="1" spc="50">
                <a:ln w="13334">
                  <a:solidFill>
                    <a:srgbClr val="375439"/>
                  </a:solidFill>
                </a:ln>
                <a:solidFill>
                  <a:srgbClr val="FFFEFE"/>
                </a:solidFill>
              </a:rPr>
              <a:t>Click to edit Master title style</a:t>
            </a:r>
          </a:p>
        </p:txBody>
      </p:sp>
      <p:sp>
        <p:nvSpPr>
          <p:cNvPr id="252" name="Shape 252"/>
          <p:cNvSpPr>
            <a:spLocks noGrp="1"/>
          </p:cNvSpPr>
          <p:nvPr>
            <p:ph type="sldNum" sz="quarter" idx="2"/>
          </p:nvPr>
        </p:nvSpPr>
        <p:spPr>
          <a:prstGeom prst="rect">
            <a:avLst/>
          </a:prstGeom>
        </p:spPr>
        <p:txBody>
          <a:bodyPr/>
          <a:lstStyle>
            <a:lvl1pPr>
              <a:defRPr>
                <a:solidFill>
                  <a:srgbClr val="676A55"/>
                </a:solidFill>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54" name="Shape 254"/>
          <p:cNvSpPr>
            <a:spLocks noGrp="1"/>
          </p:cNvSpPr>
          <p:nvPr>
            <p:ph type="title"/>
          </p:nvPr>
        </p:nvSpPr>
        <p:spPr>
          <a:prstGeom prst="rect">
            <a:avLst/>
          </a:prstGeom>
        </p:spPr>
        <p:txBody>
          <a:bodyPr/>
          <a:lstStyle>
            <a:lvl1pPr>
              <a:tabLst>
                <a:tab pos="3822700" algn="l"/>
              </a:tabLst>
            </a:lvl1pPr>
          </a:lstStyle>
          <a:p>
            <a:pPr lvl="0">
              <a:defRPr sz="1800" b="0" spc="0">
                <a:ln w="9525">
                  <a:noFill/>
                </a:ln>
                <a:solidFill>
                  <a:srgbClr val="000000"/>
                </a:solidFill>
              </a:defRPr>
            </a:pPr>
            <a:r>
              <a:rPr sz="3600" b="1" spc="50">
                <a:ln w="13334">
                  <a:solidFill>
                    <a:srgbClr val="375439"/>
                  </a:solidFill>
                </a:ln>
                <a:solidFill>
                  <a:srgbClr val="FFFEFE"/>
                </a:solidFill>
              </a:rPr>
              <a:t>Click to edit Master title style</a:t>
            </a:r>
          </a:p>
        </p:txBody>
      </p:sp>
      <p:sp>
        <p:nvSpPr>
          <p:cNvPr id="255" name="Shape 255"/>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579119" indent="-213359">
              <a:spcBef>
                <a:spcPts val="600"/>
              </a:spcBef>
              <a:defRPr sz="2800"/>
            </a:lvl2pPr>
            <a:lvl3pPr marL="1005839" indent="-320039">
              <a:spcBef>
                <a:spcPts val="600"/>
              </a:spcBef>
              <a:defRPr sz="2800"/>
            </a:lvl3pPr>
            <a:lvl4pPr marL="1315719" indent="-355600">
              <a:spcBef>
                <a:spcPts val="600"/>
              </a:spcBef>
              <a:defRPr sz="2800"/>
            </a:lvl4pPr>
            <a:lvl5pPr marL="1590039" indent="-355600">
              <a:spcBef>
                <a:spcPts val="600"/>
              </a:spcBef>
              <a:defRPr sz="2800"/>
            </a:lvl5pPr>
          </a:lstStyle>
          <a:p>
            <a:pPr lvl="0">
              <a:defRPr sz="1800">
                <a:solidFill>
                  <a:srgbClr val="000000"/>
                </a:solidFill>
              </a:defRPr>
            </a:pPr>
            <a:r>
              <a:rPr sz="2800">
                <a:solidFill>
                  <a:srgbClr val="EAEBDE"/>
                </a:solidFill>
              </a:rPr>
              <a:t>Click to edit Master text styles</a:t>
            </a:r>
          </a:p>
          <a:p>
            <a:pPr lvl="1">
              <a:defRPr sz="1800">
                <a:solidFill>
                  <a:srgbClr val="000000"/>
                </a:solidFill>
              </a:defRPr>
            </a:pPr>
            <a:r>
              <a:rPr sz="2800">
                <a:solidFill>
                  <a:srgbClr val="EAEBDE"/>
                </a:solidFill>
              </a:rPr>
              <a:t>Second level</a:t>
            </a:r>
          </a:p>
          <a:p>
            <a:pPr lvl="2">
              <a:defRPr sz="1800">
                <a:solidFill>
                  <a:srgbClr val="000000"/>
                </a:solidFill>
              </a:defRPr>
            </a:pPr>
            <a:r>
              <a:rPr sz="2800">
                <a:solidFill>
                  <a:srgbClr val="EAEBDE"/>
                </a:solidFill>
              </a:rPr>
              <a:t>Third level</a:t>
            </a:r>
          </a:p>
          <a:p>
            <a:pPr lvl="3">
              <a:defRPr sz="1800">
                <a:solidFill>
                  <a:srgbClr val="000000"/>
                </a:solidFill>
              </a:defRPr>
            </a:pPr>
            <a:r>
              <a:rPr sz="2800">
                <a:solidFill>
                  <a:srgbClr val="EAEBDE"/>
                </a:solidFill>
              </a:rPr>
              <a:t>Fourth level</a:t>
            </a:r>
          </a:p>
          <a:p>
            <a:pPr lvl="4">
              <a:defRPr sz="1800">
                <a:solidFill>
                  <a:srgbClr val="000000"/>
                </a:solidFill>
              </a:defRPr>
            </a:pPr>
            <a:r>
              <a:rPr sz="2800">
                <a:solidFill>
                  <a:srgbClr val="EAEBDE"/>
                </a:solidFill>
              </a:rPr>
              <a:t>Fifth level</a:t>
            </a:r>
          </a:p>
        </p:txBody>
      </p:sp>
      <p:sp>
        <p:nvSpPr>
          <p:cNvPr id="256" name="Shape 25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58" name="Shape 258"/>
          <p:cNvSpPr>
            <a:spLocks noGrp="1"/>
          </p:cNvSpPr>
          <p:nvPr>
            <p:ph type="title"/>
          </p:nvPr>
        </p:nvSpPr>
        <p:spPr>
          <a:prstGeom prst="rect">
            <a:avLst/>
          </a:prstGeom>
        </p:spPr>
        <p:txBody>
          <a:bodyPr/>
          <a:lstStyle>
            <a:lvl1pPr>
              <a:tabLst>
                <a:tab pos="3822700" algn="l"/>
              </a:tabLst>
            </a:lvl1pPr>
          </a:lstStyle>
          <a:p>
            <a:pPr lvl="0">
              <a:defRPr sz="1800" b="0" spc="0">
                <a:ln w="9525">
                  <a:noFill/>
                </a:ln>
                <a:solidFill>
                  <a:srgbClr val="000000"/>
                </a:solidFill>
              </a:defRPr>
            </a:pPr>
            <a:r>
              <a:rPr sz="3600" b="1" spc="50">
                <a:ln w="13334">
                  <a:solidFill>
                    <a:srgbClr val="375439"/>
                  </a:solidFill>
                </a:ln>
                <a:solidFill>
                  <a:srgbClr val="FFFEFE"/>
                </a:solidFill>
              </a:rPr>
              <a:t>Click to edit Master title style</a:t>
            </a:r>
          </a:p>
        </p:txBody>
      </p:sp>
      <p:sp>
        <p:nvSpPr>
          <p:cNvPr id="259" name="Shape 259"/>
          <p:cNvSpPr>
            <a:spLocks noGrp="1"/>
          </p:cNvSpPr>
          <p:nvPr>
            <p:ph type="body" idx="1"/>
          </p:nvPr>
        </p:nvSpPr>
        <p:spPr>
          <a:xfrm>
            <a:off x="457200" y="1417637"/>
            <a:ext cx="4040188" cy="757238"/>
          </a:xfrm>
          <a:prstGeom prst="rect">
            <a:avLst/>
          </a:prstGeom>
        </p:spPr>
        <p:txBody>
          <a:bodyPr anchor="b"/>
          <a:lstStyle>
            <a:lvl1pPr marL="0" indent="0" algn="ctr">
              <a:buClrTx/>
              <a:buSzTx/>
              <a:buFontTx/>
              <a:buNone/>
              <a:defRPr b="1"/>
            </a:lvl1pPr>
          </a:lstStyle>
          <a:p>
            <a:pPr lvl="0">
              <a:defRPr sz="1800" b="0">
                <a:solidFill>
                  <a:srgbClr val="000000"/>
                </a:solidFill>
              </a:defRPr>
            </a:pPr>
            <a:r>
              <a:rPr sz="2400" b="1">
                <a:solidFill>
                  <a:srgbClr val="EAEBDE"/>
                </a:solidFill>
              </a:rPr>
              <a:t>Click to edit Master text styles</a:t>
            </a:r>
          </a:p>
        </p:txBody>
      </p:sp>
      <p:sp>
        <p:nvSpPr>
          <p:cNvPr id="260" name="Shape 26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2" name="Shape 262"/>
          <p:cNvSpPr>
            <a:spLocks noGrp="1"/>
          </p:cNvSpPr>
          <p:nvPr>
            <p:ph type="title"/>
          </p:nvPr>
        </p:nvSpPr>
        <p:spPr>
          <a:prstGeom prst="rect">
            <a:avLst/>
          </a:prstGeom>
        </p:spPr>
        <p:txBody>
          <a:bodyPr/>
          <a:lstStyle>
            <a:lvl1pPr>
              <a:tabLst>
                <a:tab pos="3822700" algn="l"/>
              </a:tabLst>
            </a:lvl1pPr>
          </a:lstStyle>
          <a:p>
            <a:pPr lvl="0">
              <a:defRPr sz="1800" b="0" spc="0">
                <a:ln w="9525">
                  <a:noFill/>
                </a:ln>
                <a:solidFill>
                  <a:srgbClr val="000000"/>
                </a:solidFill>
              </a:defRPr>
            </a:pPr>
            <a:r>
              <a:rPr sz="3600" b="1" spc="50">
                <a:ln w="13334">
                  <a:solidFill>
                    <a:srgbClr val="375439"/>
                  </a:solidFill>
                </a:ln>
                <a:solidFill>
                  <a:srgbClr val="FFFEFE"/>
                </a:solidFill>
              </a:rPr>
              <a:t>Click to edit Master title style</a:t>
            </a:r>
          </a:p>
        </p:txBody>
      </p:sp>
      <p:sp>
        <p:nvSpPr>
          <p:cNvPr id="263" name="Shape 26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65" name="Shape 26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267" name="Shape 267"/>
          <p:cNvSpPr>
            <a:spLocks noGrp="1"/>
          </p:cNvSpPr>
          <p:nvPr>
            <p:ph type="body" idx="1"/>
          </p:nvPr>
        </p:nvSpPr>
        <p:spPr>
          <a:xfrm>
            <a:off x="3200400" y="273050"/>
            <a:ext cx="5486400" cy="6584950"/>
          </a:xfrm>
          <a:prstGeom prst="rect">
            <a:avLst/>
          </a:prstGeom>
        </p:spPr>
        <p:txBody>
          <a:bodyPr/>
          <a:lstStyle>
            <a:lvl1pPr>
              <a:spcBef>
                <a:spcPts val="700"/>
              </a:spcBef>
              <a:defRPr sz="3200"/>
            </a:lvl1pPr>
            <a:lvl2pPr marL="574765" indent="-209005">
              <a:spcBef>
                <a:spcPts val="700"/>
              </a:spcBef>
              <a:defRPr sz="3200"/>
            </a:lvl2pPr>
            <a:lvl3pPr marL="990600" indent="-304800">
              <a:spcBef>
                <a:spcPts val="700"/>
              </a:spcBef>
              <a:defRPr sz="3200"/>
            </a:lvl3pPr>
            <a:lvl4pPr marL="1325879" indent="-365759">
              <a:spcBef>
                <a:spcPts val="700"/>
              </a:spcBef>
              <a:defRPr sz="3200"/>
            </a:lvl4pPr>
            <a:lvl5pPr marL="1600200" indent="-365760">
              <a:spcBef>
                <a:spcPts val="700"/>
              </a:spcBef>
              <a:defRPr sz="3200"/>
            </a:lvl5pPr>
          </a:lstStyle>
          <a:p>
            <a:pPr lvl="0">
              <a:defRPr sz="1800">
                <a:solidFill>
                  <a:srgbClr val="000000"/>
                </a:solidFill>
              </a:defRPr>
            </a:pPr>
            <a:r>
              <a:rPr sz="3200">
                <a:solidFill>
                  <a:srgbClr val="EAEBDE"/>
                </a:solidFill>
              </a:rPr>
              <a:t>Click to edit Master text styles</a:t>
            </a:r>
          </a:p>
          <a:p>
            <a:pPr lvl="1">
              <a:defRPr sz="1800">
                <a:solidFill>
                  <a:srgbClr val="000000"/>
                </a:solidFill>
              </a:defRPr>
            </a:pPr>
            <a:r>
              <a:rPr sz="3200">
                <a:solidFill>
                  <a:srgbClr val="EAEBDE"/>
                </a:solidFill>
              </a:rPr>
              <a:t>Second level</a:t>
            </a:r>
          </a:p>
          <a:p>
            <a:pPr lvl="2">
              <a:defRPr sz="1800">
                <a:solidFill>
                  <a:srgbClr val="000000"/>
                </a:solidFill>
              </a:defRPr>
            </a:pPr>
            <a:r>
              <a:rPr sz="3200">
                <a:solidFill>
                  <a:srgbClr val="EAEBDE"/>
                </a:solidFill>
              </a:rPr>
              <a:t>Third level</a:t>
            </a:r>
          </a:p>
          <a:p>
            <a:pPr lvl="3">
              <a:defRPr sz="1800">
                <a:solidFill>
                  <a:srgbClr val="000000"/>
                </a:solidFill>
              </a:defRPr>
            </a:pPr>
            <a:r>
              <a:rPr sz="3200">
                <a:solidFill>
                  <a:srgbClr val="EAEBDE"/>
                </a:solidFill>
              </a:rPr>
              <a:t>Fourth level</a:t>
            </a:r>
          </a:p>
          <a:p>
            <a:pPr lvl="4">
              <a:defRPr sz="1800">
                <a:solidFill>
                  <a:srgbClr val="000000"/>
                </a:solidFill>
              </a:defRPr>
            </a:pPr>
            <a:r>
              <a:rPr sz="3200">
                <a:solidFill>
                  <a:srgbClr val="EAEBDE"/>
                </a:solidFill>
              </a:rPr>
              <a:t>Fifth level</a:t>
            </a:r>
          </a:p>
        </p:txBody>
      </p:sp>
      <p:sp>
        <p:nvSpPr>
          <p:cNvPr id="268" name="Shape 268"/>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69" name="Shape 269"/>
          <p:cNvSpPr/>
          <p:nvPr/>
        </p:nvSpPr>
        <p:spPr>
          <a:xfrm>
            <a:off x="-1" y="1563624"/>
            <a:ext cx="2761490" cy="3313177"/>
          </a:xfrm>
          <a:prstGeom prst="rect">
            <a:avLst/>
          </a:prstGeom>
          <a:solidFill>
            <a:srgbClr val="72A376"/>
          </a:solidFill>
          <a:ln w="12700">
            <a:miter lim="400000"/>
          </a:ln>
          <a:effectLst>
            <a:outerShdw blurRad="50800" dist="38100" dir="2700000" rotWithShape="0">
              <a:srgbClr val="000000">
                <a:alpha val="40000"/>
              </a:srgbClr>
            </a:outerShdw>
          </a:effectLst>
        </p:spPr>
        <p:txBody>
          <a:bodyPr lIns="0" tIns="0" rIns="0" bIns="0" anchor="ctr"/>
          <a:lstStyle/>
          <a:p>
            <a:pPr lvl="0" algn="ctr">
              <a:defRPr>
                <a:solidFill>
                  <a:srgbClr val="FFFFFF"/>
                </a:solidFill>
                <a:latin typeface="Tw Cen MT"/>
                <a:ea typeface="Tw Cen MT"/>
                <a:cs typeface="Tw Cen MT"/>
                <a:sym typeface="Tw Cen MT"/>
              </a:defRPr>
            </a:pPr>
            <a:endParaRPr/>
          </a:p>
        </p:txBody>
      </p:sp>
      <p:sp>
        <p:nvSpPr>
          <p:cNvPr id="270" name="Shape 270"/>
          <p:cNvSpPr/>
          <p:nvPr/>
        </p:nvSpPr>
        <p:spPr>
          <a:xfrm flipH="1">
            <a:off x="2636520" y="1712975"/>
            <a:ext cx="795" cy="3017521"/>
          </a:xfrm>
          <a:prstGeom prst="line">
            <a:avLst/>
          </a:prstGeom>
          <a:ln w="19050">
            <a:solidFill>
              <a:srgbClr val="B0CCB0"/>
            </a:solidFill>
          </a:ln>
        </p:spPr>
        <p:txBody>
          <a:bodyPr lIns="0" tIns="0" rIns="0" bIns="0"/>
          <a:lstStyle/>
          <a:p>
            <a:pPr lvl="0" defTabSz="457200">
              <a:defRPr sz="1200">
                <a:latin typeface="+mj-lt"/>
                <a:ea typeface="+mj-ea"/>
                <a:cs typeface="+mj-cs"/>
                <a:sym typeface="Helvetica"/>
              </a:defRPr>
            </a:pPr>
            <a:endParaRPr/>
          </a:p>
        </p:txBody>
      </p:sp>
      <p:sp>
        <p:nvSpPr>
          <p:cNvPr id="271" name="Shape 271"/>
          <p:cNvSpPr/>
          <p:nvPr/>
        </p:nvSpPr>
        <p:spPr>
          <a:xfrm>
            <a:off x="-1" y="1712976"/>
            <a:ext cx="2651762" cy="1589"/>
          </a:xfrm>
          <a:prstGeom prst="line">
            <a:avLst/>
          </a:prstGeom>
          <a:ln w="19050">
            <a:solidFill>
              <a:srgbClr val="B0CCB0"/>
            </a:solidFill>
          </a:ln>
        </p:spPr>
        <p:txBody>
          <a:bodyPr lIns="0" tIns="0" rIns="0" bIns="0"/>
          <a:lstStyle/>
          <a:p>
            <a:pPr lvl="0" defTabSz="457200">
              <a:defRPr sz="1200">
                <a:latin typeface="+mj-lt"/>
                <a:ea typeface="+mj-ea"/>
                <a:cs typeface="+mj-cs"/>
                <a:sym typeface="Helvetica"/>
              </a:defRPr>
            </a:pPr>
            <a:endParaRPr/>
          </a:p>
        </p:txBody>
      </p:sp>
      <p:sp>
        <p:nvSpPr>
          <p:cNvPr id="272" name="Shape 272"/>
          <p:cNvSpPr/>
          <p:nvPr/>
        </p:nvSpPr>
        <p:spPr>
          <a:xfrm>
            <a:off x="-1" y="4733544"/>
            <a:ext cx="2651762" cy="1589"/>
          </a:xfrm>
          <a:prstGeom prst="line">
            <a:avLst/>
          </a:prstGeom>
          <a:ln w="19050">
            <a:solidFill>
              <a:srgbClr val="B0CCB0"/>
            </a:solidFill>
          </a:ln>
        </p:spPr>
        <p:txBody>
          <a:bodyPr lIns="0" tIns="0" rIns="0" bIns="0"/>
          <a:lstStyle/>
          <a:p>
            <a:pPr lvl="0" defTabSz="457200">
              <a:defRPr sz="1200">
                <a:latin typeface="+mj-lt"/>
                <a:ea typeface="+mj-ea"/>
                <a:cs typeface="+mj-cs"/>
                <a:sym typeface="Helvetica"/>
              </a:defRPr>
            </a:pPr>
            <a:endParaRPr/>
          </a:p>
        </p:txBody>
      </p:sp>
      <p:sp>
        <p:nvSpPr>
          <p:cNvPr id="273" name="Shape 273"/>
          <p:cNvSpPr>
            <a:spLocks noGrp="1"/>
          </p:cNvSpPr>
          <p:nvPr>
            <p:ph type="title"/>
          </p:nvPr>
        </p:nvSpPr>
        <p:spPr>
          <a:xfrm>
            <a:off x="152400" y="187451"/>
            <a:ext cx="2377440" cy="3086101"/>
          </a:xfrm>
          <a:prstGeom prst="rect">
            <a:avLst/>
          </a:prstGeom>
        </p:spPr>
        <p:txBody>
          <a:bodyPr/>
          <a:lstStyle>
            <a:lvl1pPr>
              <a:tabLst>
                <a:tab pos="3822700" algn="l"/>
              </a:tabLst>
              <a:defRPr sz="2600" spc="20">
                <a:ln w="12699">
                  <a:solidFill>
                    <a:srgbClr val="D6A1A1"/>
                  </a:solidFill>
                </a:ln>
              </a:defRPr>
            </a:lvl1pPr>
          </a:lstStyle>
          <a:p>
            <a:pPr lvl="0">
              <a:defRPr sz="1800" b="0" spc="0">
                <a:ln w="9525">
                  <a:noFill/>
                </a:ln>
                <a:solidFill>
                  <a:srgbClr val="000000"/>
                </a:solidFill>
              </a:defRPr>
            </a:pPr>
            <a:r>
              <a:rPr sz="2600" b="1" spc="20">
                <a:ln w="12699">
                  <a:solidFill>
                    <a:srgbClr val="D6A1A1"/>
                  </a:solidFill>
                </a:ln>
                <a:solidFill>
                  <a:srgbClr val="FFFEFE"/>
                </a:solidFill>
              </a:rPr>
              <a:t>Click to edit Master title style</a:t>
            </a: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275" name="Shape 275"/>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76" name="Shape 276"/>
          <p:cNvSpPr/>
          <p:nvPr/>
        </p:nvSpPr>
        <p:spPr>
          <a:xfrm>
            <a:off x="-1" y="1563624"/>
            <a:ext cx="2761490" cy="3313177"/>
          </a:xfrm>
          <a:prstGeom prst="rect">
            <a:avLst/>
          </a:prstGeom>
          <a:solidFill>
            <a:srgbClr val="72A376"/>
          </a:solidFill>
          <a:ln w="12700">
            <a:miter lim="400000"/>
          </a:ln>
          <a:effectLst>
            <a:outerShdw blurRad="50800" dist="38100" dir="2700000" rotWithShape="0">
              <a:srgbClr val="000000">
                <a:alpha val="40000"/>
              </a:srgbClr>
            </a:outerShdw>
          </a:effectLst>
        </p:spPr>
        <p:txBody>
          <a:bodyPr lIns="0" tIns="0" rIns="0" bIns="0" anchor="ctr"/>
          <a:lstStyle/>
          <a:p>
            <a:pPr lvl="0" algn="ctr">
              <a:defRPr>
                <a:solidFill>
                  <a:srgbClr val="FFFFFF"/>
                </a:solidFill>
                <a:latin typeface="Tw Cen MT"/>
                <a:ea typeface="Tw Cen MT"/>
                <a:cs typeface="Tw Cen MT"/>
                <a:sym typeface="Tw Cen MT"/>
              </a:defRPr>
            </a:pPr>
            <a:endParaRPr/>
          </a:p>
        </p:txBody>
      </p:sp>
      <p:sp>
        <p:nvSpPr>
          <p:cNvPr id="277" name="Shape 277"/>
          <p:cNvSpPr/>
          <p:nvPr/>
        </p:nvSpPr>
        <p:spPr>
          <a:xfrm flipH="1">
            <a:off x="2636520" y="1712975"/>
            <a:ext cx="795" cy="3017521"/>
          </a:xfrm>
          <a:prstGeom prst="line">
            <a:avLst/>
          </a:prstGeom>
          <a:ln w="19050">
            <a:solidFill>
              <a:srgbClr val="B0CCB0"/>
            </a:solidFill>
          </a:ln>
        </p:spPr>
        <p:txBody>
          <a:bodyPr lIns="0" tIns="0" rIns="0" bIns="0"/>
          <a:lstStyle/>
          <a:p>
            <a:pPr lvl="0" defTabSz="457200">
              <a:defRPr sz="1200">
                <a:latin typeface="+mj-lt"/>
                <a:ea typeface="+mj-ea"/>
                <a:cs typeface="+mj-cs"/>
                <a:sym typeface="Helvetica"/>
              </a:defRPr>
            </a:pPr>
            <a:endParaRPr/>
          </a:p>
        </p:txBody>
      </p:sp>
      <p:sp>
        <p:nvSpPr>
          <p:cNvPr id="278" name="Shape 278"/>
          <p:cNvSpPr/>
          <p:nvPr/>
        </p:nvSpPr>
        <p:spPr>
          <a:xfrm>
            <a:off x="-1" y="1712976"/>
            <a:ext cx="2651762" cy="1589"/>
          </a:xfrm>
          <a:prstGeom prst="line">
            <a:avLst/>
          </a:prstGeom>
          <a:ln w="19050">
            <a:solidFill>
              <a:srgbClr val="B0CCB0"/>
            </a:solidFill>
          </a:ln>
        </p:spPr>
        <p:txBody>
          <a:bodyPr lIns="0" tIns="0" rIns="0" bIns="0"/>
          <a:lstStyle/>
          <a:p>
            <a:pPr lvl="0" defTabSz="457200">
              <a:defRPr sz="1200">
                <a:latin typeface="+mj-lt"/>
                <a:ea typeface="+mj-ea"/>
                <a:cs typeface="+mj-cs"/>
                <a:sym typeface="Helvetica"/>
              </a:defRPr>
            </a:pPr>
            <a:endParaRPr/>
          </a:p>
        </p:txBody>
      </p:sp>
      <p:sp>
        <p:nvSpPr>
          <p:cNvPr id="279" name="Shape 279"/>
          <p:cNvSpPr/>
          <p:nvPr/>
        </p:nvSpPr>
        <p:spPr>
          <a:xfrm>
            <a:off x="-1" y="4733544"/>
            <a:ext cx="2651762" cy="1589"/>
          </a:xfrm>
          <a:prstGeom prst="line">
            <a:avLst/>
          </a:prstGeom>
          <a:ln w="19050">
            <a:solidFill>
              <a:srgbClr val="B0CCB0"/>
            </a:solidFill>
          </a:ln>
        </p:spPr>
        <p:txBody>
          <a:bodyPr lIns="0" tIns="0" rIns="0" bIns="0"/>
          <a:lstStyle/>
          <a:p>
            <a:pPr lvl="0" defTabSz="457200">
              <a:defRPr sz="1200">
                <a:latin typeface="+mj-lt"/>
                <a:ea typeface="+mj-ea"/>
                <a:cs typeface="+mj-cs"/>
                <a:sym typeface="Helvetica"/>
              </a:defRPr>
            </a:pPr>
            <a:endParaRPr/>
          </a:p>
        </p:txBody>
      </p:sp>
      <p:sp>
        <p:nvSpPr>
          <p:cNvPr id="280" name="Shape 280"/>
          <p:cNvSpPr>
            <a:spLocks noGrp="1"/>
          </p:cNvSpPr>
          <p:nvPr>
            <p:ph type="title"/>
          </p:nvPr>
        </p:nvSpPr>
        <p:spPr>
          <a:xfrm>
            <a:off x="155447" y="190500"/>
            <a:ext cx="2377441" cy="3086100"/>
          </a:xfrm>
          <a:prstGeom prst="rect">
            <a:avLst/>
          </a:prstGeom>
        </p:spPr>
        <p:txBody>
          <a:bodyPr/>
          <a:lstStyle>
            <a:lvl1pPr>
              <a:tabLst>
                <a:tab pos="3822700" algn="l"/>
              </a:tabLst>
              <a:defRPr sz="2600" spc="20">
                <a:ln w="12699">
                  <a:solidFill>
                    <a:srgbClr val="D6A1A1"/>
                  </a:solidFill>
                </a:ln>
              </a:defRPr>
            </a:lvl1pPr>
          </a:lstStyle>
          <a:p>
            <a:pPr lvl="0">
              <a:defRPr sz="1800" b="0" spc="0">
                <a:ln w="9525">
                  <a:noFill/>
                </a:ln>
                <a:solidFill>
                  <a:srgbClr val="000000"/>
                </a:solidFill>
              </a:defRPr>
            </a:pPr>
            <a:r>
              <a:rPr sz="2600" b="1" spc="20">
                <a:ln w="12699">
                  <a:solidFill>
                    <a:srgbClr val="D6A1A1"/>
                  </a:solidFill>
                </a:ln>
                <a:solidFill>
                  <a:srgbClr val="FFFEFE"/>
                </a:solidFill>
              </a:rPr>
              <a:t>Click to edit Master title style</a:t>
            </a:r>
          </a:p>
        </p:txBody>
      </p:sp>
      <p:sp>
        <p:nvSpPr>
          <p:cNvPr id="281" name="Shape 281"/>
          <p:cNvSpPr>
            <a:spLocks noGrp="1"/>
          </p:cNvSpPr>
          <p:nvPr>
            <p:ph type="body" idx="1"/>
          </p:nvPr>
        </p:nvSpPr>
        <p:spPr>
          <a:xfrm>
            <a:off x="152400" y="3276600"/>
            <a:ext cx="2377440" cy="3086100"/>
          </a:xfrm>
          <a:prstGeom prst="rect">
            <a:avLst/>
          </a:prstGeom>
        </p:spPr>
        <p:txBody>
          <a:bodyPr/>
          <a:lstStyle>
            <a:lvl1pPr marL="0" indent="0">
              <a:spcBef>
                <a:spcPts val="400"/>
              </a:spcBef>
              <a:buClrTx/>
              <a:buSzTx/>
              <a:buFontTx/>
              <a:buNone/>
              <a:defRPr sz="1800">
                <a:solidFill>
                  <a:srgbClr val="FFFFFF"/>
                </a:solidFill>
              </a:defRPr>
            </a:lvl1pPr>
          </a:lstStyle>
          <a:p>
            <a:pPr lvl="0">
              <a:defRPr>
                <a:solidFill>
                  <a:srgbClr val="000000"/>
                </a:solidFill>
              </a:defRPr>
            </a:pPr>
            <a:r>
              <a:rPr>
                <a:solidFill>
                  <a:srgbClr val="FFFFFF"/>
                </a:solidFill>
              </a:rPr>
              <a:t>Click to edit Master text styles</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 name="Shape 12"/>
          <p:cNvSpPr/>
          <p:nvPr/>
        </p:nvSpPr>
        <p:spPr>
          <a:xfrm>
            <a:off x="0" y="0"/>
            <a:ext cx="9144000" cy="38100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13" name="Shape 13"/>
          <p:cNvSpPr/>
          <p:nvPr/>
        </p:nvSpPr>
        <p:spPr>
          <a:xfrm>
            <a:off x="0" y="6525766"/>
            <a:ext cx="9144000" cy="4572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14" name="Shape 14"/>
          <p:cNvSpPr>
            <a:spLocks noGrp="1"/>
          </p:cNvSpPr>
          <p:nvPr>
            <p:ph type="title"/>
          </p:nvPr>
        </p:nvSpPr>
        <p:spPr>
          <a:xfrm>
            <a:off x="762000" y="0"/>
            <a:ext cx="6781800" cy="1219200"/>
          </a:xfrm>
          <a:prstGeom prst="rect">
            <a:avLst/>
          </a:prstGeom>
        </p:spPr>
        <p:txBody>
          <a:bodyPr/>
          <a:lstStyle>
            <a:lvl1pPr>
              <a:tabLst/>
              <a:defRPr sz="4400" spc="0">
                <a:ln w="9525">
                  <a:noFill/>
                </a:ln>
                <a:solidFill>
                  <a:srgbClr val="262626"/>
                </a:solidFill>
                <a:latin typeface="Avenir Next Condensed Demi Bold"/>
                <a:ea typeface="Avenir Next Condensed Demi Bold"/>
                <a:cs typeface="Avenir Next Condensed Demi Bold"/>
                <a:sym typeface="Avenir Next Condensed Demi Bold"/>
              </a:defRPr>
            </a:lvl1pPr>
          </a:lstStyle>
          <a:p>
            <a:pPr lvl="0">
              <a:defRPr sz="1800" b="0">
                <a:solidFill>
                  <a:srgbClr val="000000"/>
                </a:solidFill>
              </a:defRPr>
            </a:pPr>
            <a:r>
              <a:rPr sz="4400" b="1">
                <a:solidFill>
                  <a:srgbClr val="262626"/>
                </a:solidFill>
              </a:rPr>
              <a:t>Click to edit Master title style</a:t>
            </a:r>
          </a:p>
        </p:txBody>
      </p:sp>
      <p:sp>
        <p:nvSpPr>
          <p:cNvPr id="15" name="Shape 15"/>
          <p:cNvSpPr>
            <a:spLocks noGrp="1"/>
          </p:cNvSpPr>
          <p:nvPr>
            <p:ph type="body" idx="1"/>
          </p:nvPr>
        </p:nvSpPr>
        <p:spPr>
          <a:xfrm>
            <a:off x="762000" y="1371600"/>
            <a:ext cx="7543800" cy="5486400"/>
          </a:xfrm>
          <a:prstGeom prst="rect">
            <a:avLst/>
          </a:prstGeom>
        </p:spPr>
        <p:txBody>
          <a:bodyPr/>
          <a:lstStyle>
            <a:lvl1pPr>
              <a:buClr>
                <a:srgbClr val="72A376"/>
              </a:buClr>
              <a:defRPr>
                <a:solidFill>
                  <a:srgbClr val="676A55"/>
                </a:solidFill>
                <a:latin typeface="Calibri"/>
                <a:ea typeface="Calibri"/>
                <a:cs typeface="Calibri"/>
                <a:sym typeface="Calibri"/>
              </a:defRPr>
            </a:lvl1pPr>
            <a:lvl2pPr marL="619298" indent="-299258">
              <a:buClr>
                <a:srgbClr val="72A376"/>
              </a:buClr>
              <a:defRPr>
                <a:solidFill>
                  <a:srgbClr val="676A55"/>
                </a:solidFill>
                <a:latin typeface="Calibri"/>
                <a:ea typeface="Calibri"/>
                <a:cs typeface="Calibri"/>
                <a:sym typeface="Calibri"/>
              </a:defRPr>
            </a:lvl2pPr>
            <a:lvl3pPr marL="914400">
              <a:buClr>
                <a:srgbClr val="72A376"/>
              </a:buClr>
              <a:defRPr>
                <a:solidFill>
                  <a:srgbClr val="676A55"/>
                </a:solidFill>
                <a:latin typeface="Calibri"/>
                <a:ea typeface="Calibri"/>
                <a:cs typeface="Calibri"/>
                <a:sym typeface="Calibri"/>
              </a:defRPr>
            </a:lvl3pPr>
            <a:lvl4pPr marL="1219200">
              <a:buClr>
                <a:srgbClr val="72A376"/>
              </a:buClr>
              <a:defRPr>
                <a:solidFill>
                  <a:srgbClr val="676A55"/>
                </a:solidFill>
                <a:latin typeface="Calibri"/>
                <a:ea typeface="Calibri"/>
                <a:cs typeface="Calibri"/>
                <a:sym typeface="Calibri"/>
              </a:defRPr>
            </a:lvl4pPr>
            <a:lvl5pPr marL="1447800" indent="-304800">
              <a:buClr>
                <a:srgbClr val="72A376"/>
              </a:buClr>
              <a:defRPr>
                <a:solidFill>
                  <a:srgbClr val="676A55"/>
                </a:solidFill>
                <a:latin typeface="Calibri"/>
                <a:ea typeface="Calibri"/>
                <a:cs typeface="Calibri"/>
                <a:sym typeface="Calibri"/>
              </a:defRPr>
            </a:lvl5pPr>
          </a:lstStyle>
          <a:p>
            <a:pPr lvl="0">
              <a:defRPr sz="1800">
                <a:solidFill>
                  <a:srgbClr val="000000"/>
                </a:solidFill>
              </a:defRPr>
            </a:pPr>
            <a:r>
              <a:rPr sz="2400">
                <a:solidFill>
                  <a:srgbClr val="676A55"/>
                </a:solidFill>
              </a:rPr>
              <a:t>Click to edit Master text styles</a:t>
            </a:r>
          </a:p>
          <a:p>
            <a:pPr lvl="1">
              <a:defRPr sz="1800">
                <a:solidFill>
                  <a:srgbClr val="000000"/>
                </a:solidFill>
              </a:defRPr>
            </a:pPr>
            <a:r>
              <a:rPr sz="2400">
                <a:solidFill>
                  <a:srgbClr val="676A55"/>
                </a:solidFill>
              </a:rPr>
              <a:t>Second level</a:t>
            </a:r>
          </a:p>
          <a:p>
            <a:pPr lvl="2">
              <a:defRPr sz="1800">
                <a:solidFill>
                  <a:srgbClr val="000000"/>
                </a:solidFill>
              </a:defRPr>
            </a:pPr>
            <a:r>
              <a:rPr sz="2400">
                <a:solidFill>
                  <a:srgbClr val="676A55"/>
                </a:solidFill>
              </a:rPr>
              <a:t>Third level</a:t>
            </a:r>
          </a:p>
          <a:p>
            <a:pPr lvl="3">
              <a:defRPr sz="1800">
                <a:solidFill>
                  <a:srgbClr val="000000"/>
                </a:solidFill>
              </a:defRPr>
            </a:pPr>
            <a:r>
              <a:rPr sz="2400">
                <a:solidFill>
                  <a:srgbClr val="676A55"/>
                </a:solidFill>
              </a:rPr>
              <a:t>Fourth level</a:t>
            </a:r>
          </a:p>
          <a:p>
            <a:pPr lvl="4">
              <a:defRPr sz="1800">
                <a:solidFill>
                  <a:srgbClr val="000000"/>
                </a:solidFill>
              </a:defRPr>
            </a:pPr>
            <a:r>
              <a:rPr sz="2400">
                <a:solidFill>
                  <a:srgbClr val="676A55"/>
                </a:solidFill>
              </a:rPr>
              <a:t>Fifth level</a:t>
            </a:r>
          </a:p>
        </p:txBody>
      </p:sp>
      <p:sp>
        <p:nvSpPr>
          <p:cNvPr id="16" name="Shape 16"/>
          <p:cNvSpPr>
            <a:spLocks noGrp="1"/>
          </p:cNvSpPr>
          <p:nvPr>
            <p:ph type="sldNum" sz="quarter" idx="2"/>
          </p:nvPr>
        </p:nvSpPr>
        <p:spPr>
          <a:xfrm>
            <a:off x="8382000" y="6645275"/>
            <a:ext cx="762000" cy="269240"/>
          </a:xfrm>
          <a:prstGeom prst="rect">
            <a:avLst/>
          </a:prstGeom>
        </p:spPr>
        <p:txBody>
          <a:bodyPr anchor="t"/>
          <a:lstStyle>
            <a:lvl1pPr>
              <a:defRPr>
                <a:solidFill>
                  <a:srgbClr val="000000"/>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283" name="Shape 283"/>
          <p:cNvSpPr>
            <a:spLocks noGrp="1"/>
          </p:cNvSpPr>
          <p:nvPr>
            <p:ph type="title"/>
          </p:nvPr>
        </p:nvSpPr>
        <p:spPr>
          <a:prstGeom prst="rect">
            <a:avLst/>
          </a:prstGeom>
        </p:spPr>
        <p:txBody>
          <a:bodyPr/>
          <a:lstStyle>
            <a:lvl1pPr>
              <a:tabLst>
                <a:tab pos="3822700" algn="l"/>
              </a:tabLst>
            </a:lvl1pPr>
          </a:lstStyle>
          <a:p>
            <a:pPr lvl="0">
              <a:defRPr sz="1800" b="0" spc="0">
                <a:ln w="9525">
                  <a:noFill/>
                </a:ln>
                <a:solidFill>
                  <a:srgbClr val="000000"/>
                </a:solidFill>
              </a:defRPr>
            </a:pPr>
            <a:r>
              <a:rPr sz="3600" b="1" spc="50">
                <a:ln w="13334">
                  <a:solidFill>
                    <a:srgbClr val="375439"/>
                  </a:solidFill>
                </a:ln>
                <a:solidFill>
                  <a:srgbClr val="FFFEFE"/>
                </a:solidFill>
              </a:rPr>
              <a:t>Click to edit Master title style</a:t>
            </a:r>
          </a:p>
        </p:txBody>
      </p:sp>
      <p:sp>
        <p:nvSpPr>
          <p:cNvPr id="284" name="Shape 284"/>
          <p:cNvSpPr>
            <a:spLocks noGrp="1"/>
          </p:cNvSpPr>
          <p:nvPr>
            <p:ph type="body" idx="1"/>
          </p:nvPr>
        </p:nvSpPr>
        <p:spPr>
          <a:prstGeom prst="rect">
            <a:avLst/>
          </a:prstGeom>
        </p:spPr>
        <p:txBody>
          <a:bodyPr/>
          <a:lstStyle/>
          <a:p>
            <a:pPr lvl="0">
              <a:defRPr sz="1800">
                <a:solidFill>
                  <a:srgbClr val="000000"/>
                </a:solidFill>
              </a:defRPr>
            </a:pPr>
            <a:r>
              <a:rPr sz="2400">
                <a:solidFill>
                  <a:srgbClr val="EAEBDE"/>
                </a:solidFill>
              </a:rPr>
              <a:t>Click to edit Master text styles</a:t>
            </a:r>
          </a:p>
          <a:p>
            <a:pPr lvl="1">
              <a:defRPr sz="1800">
                <a:solidFill>
                  <a:srgbClr val="000000"/>
                </a:solidFill>
              </a:defRPr>
            </a:pPr>
            <a:r>
              <a:rPr sz="2400">
                <a:solidFill>
                  <a:srgbClr val="EAEBDE"/>
                </a:solidFill>
              </a:rPr>
              <a:t>Second level</a:t>
            </a:r>
          </a:p>
          <a:p>
            <a:pPr lvl="2">
              <a:defRPr sz="1800">
                <a:solidFill>
                  <a:srgbClr val="000000"/>
                </a:solidFill>
              </a:defRPr>
            </a:pPr>
            <a:r>
              <a:rPr sz="2400">
                <a:solidFill>
                  <a:srgbClr val="EAEBDE"/>
                </a:solidFill>
              </a:rPr>
              <a:t>Third level</a:t>
            </a:r>
          </a:p>
          <a:p>
            <a:pPr lvl="3">
              <a:defRPr sz="1800">
                <a:solidFill>
                  <a:srgbClr val="000000"/>
                </a:solidFill>
              </a:defRPr>
            </a:pPr>
            <a:r>
              <a:rPr sz="2400">
                <a:solidFill>
                  <a:srgbClr val="EAEBDE"/>
                </a:solidFill>
              </a:rPr>
              <a:t>Fourth level</a:t>
            </a:r>
          </a:p>
          <a:p>
            <a:pPr lvl="4">
              <a:defRPr sz="1800">
                <a:solidFill>
                  <a:srgbClr val="000000"/>
                </a:solidFill>
              </a:defRPr>
            </a:pPr>
            <a:r>
              <a:rPr sz="2400">
                <a:solidFill>
                  <a:srgbClr val="EAEBDE"/>
                </a:solidFill>
              </a:rPr>
              <a:t>Fifth level</a:t>
            </a:r>
          </a:p>
        </p:txBody>
      </p:sp>
      <p:sp>
        <p:nvSpPr>
          <p:cNvPr id="285" name="Shape 28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287" name="Shape 287"/>
          <p:cNvSpPr>
            <a:spLocks noGrp="1"/>
          </p:cNvSpPr>
          <p:nvPr>
            <p:ph type="title"/>
          </p:nvPr>
        </p:nvSpPr>
        <p:spPr>
          <a:xfrm>
            <a:off x="6629400" y="0"/>
            <a:ext cx="2057400" cy="6126164"/>
          </a:xfrm>
          <a:prstGeom prst="rect">
            <a:avLst/>
          </a:prstGeom>
        </p:spPr>
        <p:txBody>
          <a:bodyPr/>
          <a:lstStyle>
            <a:lvl1pPr>
              <a:tabLst>
                <a:tab pos="3822700" algn="l"/>
              </a:tabLst>
            </a:lvl1pPr>
          </a:lstStyle>
          <a:p>
            <a:pPr lvl="0">
              <a:defRPr sz="1800" b="0" spc="0">
                <a:ln w="9525">
                  <a:noFill/>
                </a:ln>
                <a:solidFill>
                  <a:srgbClr val="000000"/>
                </a:solidFill>
              </a:defRPr>
            </a:pPr>
            <a:r>
              <a:rPr sz="3600" b="1" spc="50">
                <a:ln w="13334">
                  <a:solidFill>
                    <a:srgbClr val="375439"/>
                  </a:solidFill>
                </a:ln>
                <a:solidFill>
                  <a:srgbClr val="FFFEFE"/>
                </a:solidFill>
              </a:rPr>
              <a:t>Click to edit Master title style</a:t>
            </a:r>
          </a:p>
        </p:txBody>
      </p:sp>
      <p:sp>
        <p:nvSpPr>
          <p:cNvPr id="288" name="Shape 288"/>
          <p:cNvSpPr>
            <a:spLocks noGrp="1"/>
          </p:cNvSpPr>
          <p:nvPr>
            <p:ph type="body" idx="1"/>
          </p:nvPr>
        </p:nvSpPr>
        <p:spPr>
          <a:xfrm>
            <a:off x="457200" y="274638"/>
            <a:ext cx="6019800" cy="6583363"/>
          </a:xfrm>
          <a:prstGeom prst="rect">
            <a:avLst/>
          </a:prstGeom>
        </p:spPr>
        <p:txBody>
          <a:bodyPr/>
          <a:lstStyle/>
          <a:p>
            <a:pPr lvl="0">
              <a:defRPr sz="1800">
                <a:solidFill>
                  <a:srgbClr val="000000"/>
                </a:solidFill>
              </a:defRPr>
            </a:pPr>
            <a:r>
              <a:rPr sz="2400">
                <a:solidFill>
                  <a:srgbClr val="EAEBDE"/>
                </a:solidFill>
              </a:rPr>
              <a:t>Click to edit Master text styles</a:t>
            </a:r>
          </a:p>
          <a:p>
            <a:pPr lvl="1">
              <a:defRPr sz="1800">
                <a:solidFill>
                  <a:srgbClr val="000000"/>
                </a:solidFill>
              </a:defRPr>
            </a:pPr>
            <a:r>
              <a:rPr sz="2400">
                <a:solidFill>
                  <a:srgbClr val="EAEBDE"/>
                </a:solidFill>
              </a:rPr>
              <a:t>Second level</a:t>
            </a:r>
          </a:p>
          <a:p>
            <a:pPr lvl="2">
              <a:defRPr sz="1800">
                <a:solidFill>
                  <a:srgbClr val="000000"/>
                </a:solidFill>
              </a:defRPr>
            </a:pPr>
            <a:r>
              <a:rPr sz="2400">
                <a:solidFill>
                  <a:srgbClr val="EAEBDE"/>
                </a:solidFill>
              </a:rPr>
              <a:t>Third level</a:t>
            </a:r>
          </a:p>
          <a:p>
            <a:pPr lvl="3">
              <a:defRPr sz="1800">
                <a:solidFill>
                  <a:srgbClr val="000000"/>
                </a:solidFill>
              </a:defRPr>
            </a:pPr>
            <a:r>
              <a:rPr sz="2400">
                <a:solidFill>
                  <a:srgbClr val="EAEBDE"/>
                </a:solidFill>
              </a:rPr>
              <a:t>Fourth level</a:t>
            </a:r>
          </a:p>
          <a:p>
            <a:pPr lvl="4">
              <a:defRPr sz="1800">
                <a:solidFill>
                  <a:srgbClr val="000000"/>
                </a:solidFill>
              </a:defRPr>
            </a:pPr>
            <a:r>
              <a:rPr sz="2400">
                <a:solidFill>
                  <a:srgbClr val="EAEBDE"/>
                </a:solidFill>
              </a:rPr>
              <a:t>Fifth level</a:t>
            </a:r>
          </a:p>
        </p:txBody>
      </p:sp>
      <p:sp>
        <p:nvSpPr>
          <p:cNvPr id="289" name="Shape 28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Shape 18"/>
          <p:cNvSpPr/>
          <p:nvPr/>
        </p:nvSpPr>
        <p:spPr>
          <a:xfrm>
            <a:off x="777240" y="0"/>
            <a:ext cx="7543801" cy="304800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19" name="Shape 19"/>
          <p:cNvSpPr>
            <a:spLocks noGrp="1"/>
          </p:cNvSpPr>
          <p:nvPr>
            <p:ph type="title"/>
          </p:nvPr>
        </p:nvSpPr>
        <p:spPr>
          <a:xfrm>
            <a:off x="762000" y="1562100"/>
            <a:ext cx="7543800" cy="3390900"/>
          </a:xfrm>
          <a:prstGeom prst="rect">
            <a:avLst/>
          </a:prstGeom>
        </p:spPr>
        <p:txBody>
          <a:bodyPr/>
          <a:lstStyle>
            <a:lvl1pPr>
              <a:tabLst/>
              <a:defRPr sz="5400" cap="all" spc="0">
                <a:ln w="9525">
                  <a:noFill/>
                </a:ln>
                <a:solidFill>
                  <a:srgbClr val="262626"/>
                </a:solidFill>
                <a:latin typeface="Avenir Next Condensed Demi Bold"/>
                <a:ea typeface="Avenir Next Condensed Demi Bold"/>
                <a:cs typeface="Avenir Next Condensed Demi Bold"/>
                <a:sym typeface="Avenir Next Condensed Demi Bold"/>
              </a:defRPr>
            </a:lvl1pPr>
          </a:lstStyle>
          <a:p>
            <a:pPr lvl="0">
              <a:defRPr sz="1800" b="0" cap="none">
                <a:solidFill>
                  <a:srgbClr val="000000"/>
                </a:solidFill>
              </a:defRPr>
            </a:pPr>
            <a:r>
              <a:rPr sz="5400" b="1" cap="all">
                <a:solidFill>
                  <a:srgbClr val="262626"/>
                </a:solidFill>
              </a:rPr>
              <a:t>Click to edit Master title style</a:t>
            </a:r>
          </a:p>
        </p:txBody>
      </p:sp>
      <p:sp>
        <p:nvSpPr>
          <p:cNvPr id="20" name="Shape 20"/>
          <p:cNvSpPr>
            <a:spLocks noGrp="1"/>
          </p:cNvSpPr>
          <p:nvPr>
            <p:ph type="body" idx="1"/>
          </p:nvPr>
        </p:nvSpPr>
        <p:spPr>
          <a:xfrm>
            <a:off x="762000" y="4953000"/>
            <a:ext cx="6858000" cy="1905000"/>
          </a:xfrm>
          <a:prstGeom prst="rect">
            <a:avLst/>
          </a:prstGeom>
        </p:spPr>
        <p:txBody>
          <a:bodyPr/>
          <a:lstStyle>
            <a:lvl1pPr marL="0" indent="0">
              <a:spcBef>
                <a:spcPts val="600"/>
              </a:spcBef>
              <a:buClrTx/>
              <a:buSzTx/>
              <a:buFontTx/>
              <a:buNone/>
              <a:defRPr sz="2800">
                <a:solidFill>
                  <a:srgbClr val="676A55"/>
                </a:solidFill>
                <a:latin typeface="Calibri"/>
                <a:ea typeface="Calibri"/>
                <a:cs typeface="Calibri"/>
                <a:sym typeface="Calibri"/>
              </a:defRPr>
            </a:lvl1pPr>
          </a:lstStyle>
          <a:p>
            <a:pPr lvl="0">
              <a:defRPr sz="1800">
                <a:solidFill>
                  <a:srgbClr val="000000"/>
                </a:solidFill>
              </a:defRPr>
            </a:pPr>
            <a:r>
              <a:rPr sz="2800">
                <a:solidFill>
                  <a:srgbClr val="676A55"/>
                </a:solidFill>
              </a:rPr>
              <a:t>Click to edit Master text styles</a:t>
            </a:r>
          </a:p>
        </p:txBody>
      </p:sp>
      <p:sp>
        <p:nvSpPr>
          <p:cNvPr id="21" name="Shape 21"/>
          <p:cNvSpPr/>
          <p:nvPr/>
        </p:nvSpPr>
        <p:spPr>
          <a:xfrm>
            <a:off x="777240" y="6172200"/>
            <a:ext cx="7543801" cy="27432"/>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22" name="Shape 22"/>
          <p:cNvSpPr>
            <a:spLocks noGrp="1"/>
          </p:cNvSpPr>
          <p:nvPr>
            <p:ph type="sldNum" sz="quarter" idx="2"/>
          </p:nvPr>
        </p:nvSpPr>
        <p:spPr>
          <a:xfrm>
            <a:off x="8382000" y="6492875"/>
            <a:ext cx="762000" cy="332740"/>
          </a:xfrm>
          <a:prstGeom prst="rect">
            <a:avLst/>
          </a:prstGeom>
        </p:spPr>
        <p:txBody>
          <a:bodyPr anchor="t"/>
          <a:lstStyle>
            <a:lvl1pPr>
              <a:defRPr sz="1600">
                <a:solidFill>
                  <a:srgbClr val="000000"/>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 name="Shape 24"/>
          <p:cNvSpPr/>
          <p:nvPr/>
        </p:nvSpPr>
        <p:spPr>
          <a:xfrm>
            <a:off x="0" y="0"/>
            <a:ext cx="9144000" cy="38100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25" name="Shape 25"/>
          <p:cNvSpPr/>
          <p:nvPr/>
        </p:nvSpPr>
        <p:spPr>
          <a:xfrm>
            <a:off x="0" y="6525766"/>
            <a:ext cx="9144000" cy="4572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26" name="Shape 26"/>
          <p:cNvSpPr>
            <a:spLocks noGrp="1"/>
          </p:cNvSpPr>
          <p:nvPr>
            <p:ph type="title"/>
          </p:nvPr>
        </p:nvSpPr>
        <p:spPr>
          <a:xfrm>
            <a:off x="762000" y="381000"/>
            <a:ext cx="6781800" cy="838200"/>
          </a:xfrm>
          <a:prstGeom prst="rect">
            <a:avLst/>
          </a:prstGeom>
        </p:spPr>
        <p:txBody>
          <a:bodyPr/>
          <a:lstStyle>
            <a:lvl1pPr>
              <a:tabLst/>
              <a:defRPr sz="4400" spc="0">
                <a:ln w="9525">
                  <a:noFill/>
                </a:ln>
                <a:solidFill>
                  <a:srgbClr val="262626"/>
                </a:solidFill>
                <a:latin typeface="Avenir Next Condensed Demi Bold"/>
                <a:ea typeface="Avenir Next Condensed Demi Bold"/>
                <a:cs typeface="Avenir Next Condensed Demi Bold"/>
                <a:sym typeface="Avenir Next Condensed Demi Bold"/>
              </a:defRPr>
            </a:lvl1pPr>
          </a:lstStyle>
          <a:p>
            <a:pPr lvl="0">
              <a:defRPr sz="1800" b="0">
                <a:solidFill>
                  <a:srgbClr val="000000"/>
                </a:solidFill>
              </a:defRPr>
            </a:pPr>
            <a:r>
              <a:rPr sz="4400" b="1">
                <a:solidFill>
                  <a:srgbClr val="262626"/>
                </a:solidFill>
              </a:rPr>
              <a:t>Click to edit Master title style</a:t>
            </a:r>
          </a:p>
        </p:txBody>
      </p:sp>
      <p:sp>
        <p:nvSpPr>
          <p:cNvPr id="27" name="Shape 27"/>
          <p:cNvSpPr>
            <a:spLocks noGrp="1"/>
          </p:cNvSpPr>
          <p:nvPr>
            <p:ph type="body" idx="1"/>
          </p:nvPr>
        </p:nvSpPr>
        <p:spPr>
          <a:xfrm>
            <a:off x="762000" y="609601"/>
            <a:ext cx="3657600" cy="3767329"/>
          </a:xfrm>
          <a:prstGeom prst="rect">
            <a:avLst/>
          </a:prstGeom>
        </p:spPr>
        <p:txBody>
          <a:bodyPr/>
          <a:lstStyle>
            <a:lvl1pPr>
              <a:spcBef>
                <a:spcPts val="600"/>
              </a:spcBef>
              <a:buClr>
                <a:srgbClr val="72A376"/>
              </a:buClr>
              <a:defRPr sz="2800">
                <a:solidFill>
                  <a:srgbClr val="676A55"/>
                </a:solidFill>
                <a:latin typeface="Calibri"/>
                <a:ea typeface="Calibri"/>
                <a:cs typeface="Calibri"/>
                <a:sym typeface="Calibri"/>
              </a:defRPr>
            </a:lvl1pPr>
            <a:lvl2pPr marL="640080" indent="-320040">
              <a:spcBef>
                <a:spcPts val="600"/>
              </a:spcBef>
              <a:buClr>
                <a:srgbClr val="72A376"/>
              </a:buClr>
              <a:defRPr sz="2800">
                <a:solidFill>
                  <a:srgbClr val="676A55"/>
                </a:solidFill>
                <a:latin typeface="Calibri"/>
                <a:ea typeface="Calibri"/>
                <a:cs typeface="Calibri"/>
                <a:sym typeface="Calibri"/>
              </a:defRPr>
            </a:lvl2pPr>
            <a:lvl3pPr indent="-320039">
              <a:spcBef>
                <a:spcPts val="600"/>
              </a:spcBef>
              <a:buClr>
                <a:srgbClr val="72A376"/>
              </a:buClr>
              <a:defRPr sz="2800">
                <a:solidFill>
                  <a:srgbClr val="676A55"/>
                </a:solidFill>
                <a:latin typeface="Calibri"/>
                <a:ea typeface="Calibri"/>
                <a:cs typeface="Calibri"/>
                <a:sym typeface="Calibri"/>
              </a:defRPr>
            </a:lvl3pPr>
            <a:lvl4pPr marL="1270000" indent="-355600">
              <a:spcBef>
                <a:spcPts val="600"/>
              </a:spcBef>
              <a:buClr>
                <a:srgbClr val="72A376"/>
              </a:buClr>
              <a:defRPr sz="2800">
                <a:solidFill>
                  <a:srgbClr val="676A55"/>
                </a:solidFill>
                <a:latin typeface="Calibri"/>
                <a:ea typeface="Calibri"/>
                <a:cs typeface="Calibri"/>
                <a:sym typeface="Calibri"/>
              </a:defRPr>
            </a:lvl4pPr>
            <a:lvl5pPr marL="1498600" indent="-355600">
              <a:spcBef>
                <a:spcPts val="600"/>
              </a:spcBef>
              <a:buClr>
                <a:srgbClr val="72A376"/>
              </a:buClr>
              <a:defRPr sz="2800">
                <a:solidFill>
                  <a:srgbClr val="676A55"/>
                </a:solidFill>
                <a:latin typeface="Calibri"/>
                <a:ea typeface="Calibri"/>
                <a:cs typeface="Calibri"/>
                <a:sym typeface="Calibri"/>
              </a:defRPr>
            </a:lvl5pPr>
          </a:lstStyle>
          <a:p>
            <a:pPr lvl="0">
              <a:defRPr sz="1800">
                <a:solidFill>
                  <a:srgbClr val="000000"/>
                </a:solidFill>
              </a:defRPr>
            </a:pPr>
            <a:r>
              <a:rPr sz="2800">
                <a:solidFill>
                  <a:srgbClr val="676A55"/>
                </a:solidFill>
              </a:rPr>
              <a:t>Click to edit Master text styles</a:t>
            </a:r>
          </a:p>
          <a:p>
            <a:pPr lvl="1">
              <a:defRPr sz="1800">
                <a:solidFill>
                  <a:srgbClr val="000000"/>
                </a:solidFill>
              </a:defRPr>
            </a:pPr>
            <a:r>
              <a:rPr sz="2800">
                <a:solidFill>
                  <a:srgbClr val="676A55"/>
                </a:solidFill>
              </a:rPr>
              <a:t>Second level</a:t>
            </a:r>
          </a:p>
          <a:p>
            <a:pPr lvl="2">
              <a:defRPr sz="1800">
                <a:solidFill>
                  <a:srgbClr val="000000"/>
                </a:solidFill>
              </a:defRPr>
            </a:pPr>
            <a:r>
              <a:rPr sz="2800">
                <a:solidFill>
                  <a:srgbClr val="676A55"/>
                </a:solidFill>
              </a:rPr>
              <a:t>Third level</a:t>
            </a:r>
          </a:p>
          <a:p>
            <a:pPr lvl="3">
              <a:defRPr sz="1800">
                <a:solidFill>
                  <a:srgbClr val="000000"/>
                </a:solidFill>
              </a:defRPr>
            </a:pPr>
            <a:r>
              <a:rPr sz="2800">
                <a:solidFill>
                  <a:srgbClr val="676A55"/>
                </a:solidFill>
              </a:rPr>
              <a:t>Fourth level</a:t>
            </a:r>
          </a:p>
          <a:p>
            <a:pPr lvl="4">
              <a:defRPr sz="1800">
                <a:solidFill>
                  <a:srgbClr val="000000"/>
                </a:solidFill>
              </a:defRPr>
            </a:pPr>
            <a:r>
              <a:rPr sz="2800">
                <a:solidFill>
                  <a:srgbClr val="676A55"/>
                </a:solidFill>
              </a:rPr>
              <a:t>Fifth level</a:t>
            </a:r>
          </a:p>
        </p:txBody>
      </p:sp>
      <p:sp>
        <p:nvSpPr>
          <p:cNvPr id="28" name="Shape 28"/>
          <p:cNvSpPr>
            <a:spLocks noGrp="1"/>
          </p:cNvSpPr>
          <p:nvPr>
            <p:ph type="sldNum" sz="quarter" idx="2"/>
          </p:nvPr>
        </p:nvSpPr>
        <p:spPr>
          <a:xfrm>
            <a:off x="8382000" y="6492875"/>
            <a:ext cx="762000" cy="269240"/>
          </a:xfrm>
          <a:prstGeom prst="rect">
            <a:avLst/>
          </a:prstGeom>
        </p:spPr>
        <p:txBody>
          <a:bodyPr anchor="t"/>
          <a:lstStyle>
            <a:lvl1pPr>
              <a:defRPr>
                <a:solidFill>
                  <a:srgbClr val="000000"/>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Shape 30"/>
          <p:cNvSpPr/>
          <p:nvPr/>
        </p:nvSpPr>
        <p:spPr>
          <a:xfrm>
            <a:off x="0" y="0"/>
            <a:ext cx="9144000" cy="38100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31" name="Shape 31"/>
          <p:cNvSpPr/>
          <p:nvPr/>
        </p:nvSpPr>
        <p:spPr>
          <a:xfrm>
            <a:off x="0" y="6525766"/>
            <a:ext cx="9144000" cy="4572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32" name="Shape 32"/>
          <p:cNvSpPr>
            <a:spLocks noGrp="1"/>
          </p:cNvSpPr>
          <p:nvPr>
            <p:ph type="title"/>
          </p:nvPr>
        </p:nvSpPr>
        <p:spPr>
          <a:xfrm>
            <a:off x="762000" y="381000"/>
            <a:ext cx="6781800" cy="838200"/>
          </a:xfrm>
          <a:prstGeom prst="rect">
            <a:avLst/>
          </a:prstGeom>
        </p:spPr>
        <p:txBody>
          <a:bodyPr/>
          <a:lstStyle>
            <a:lvl1pPr>
              <a:tabLst/>
              <a:defRPr sz="4400" spc="0">
                <a:ln w="9525">
                  <a:noFill/>
                </a:ln>
                <a:solidFill>
                  <a:srgbClr val="262626"/>
                </a:solidFill>
                <a:latin typeface="Avenir Next Condensed Demi Bold"/>
                <a:ea typeface="Avenir Next Condensed Demi Bold"/>
                <a:cs typeface="Avenir Next Condensed Demi Bold"/>
                <a:sym typeface="Avenir Next Condensed Demi Bold"/>
              </a:defRPr>
            </a:lvl1pPr>
          </a:lstStyle>
          <a:p>
            <a:pPr lvl="0">
              <a:defRPr sz="1800" b="0">
                <a:solidFill>
                  <a:srgbClr val="000000"/>
                </a:solidFill>
              </a:defRPr>
            </a:pPr>
            <a:r>
              <a:rPr sz="4400" b="1">
                <a:solidFill>
                  <a:srgbClr val="262626"/>
                </a:solidFill>
              </a:rPr>
              <a:t>Click to edit Master title style</a:t>
            </a:r>
          </a:p>
        </p:txBody>
      </p:sp>
      <p:sp>
        <p:nvSpPr>
          <p:cNvPr id="33" name="Shape 33"/>
          <p:cNvSpPr>
            <a:spLocks noGrp="1"/>
          </p:cNvSpPr>
          <p:nvPr>
            <p:ph type="body" idx="1"/>
          </p:nvPr>
        </p:nvSpPr>
        <p:spPr>
          <a:xfrm>
            <a:off x="758951" y="609600"/>
            <a:ext cx="3657601" cy="639763"/>
          </a:xfrm>
          <a:prstGeom prst="rect">
            <a:avLst/>
          </a:prstGeom>
        </p:spPr>
        <p:txBody>
          <a:bodyPr anchor="b">
            <a:noAutofit/>
          </a:bodyPr>
          <a:lstStyle>
            <a:lvl1pPr marL="0" indent="0">
              <a:spcBef>
                <a:spcPts val="600"/>
              </a:spcBef>
              <a:buClrTx/>
              <a:buSzTx/>
              <a:buFontTx/>
              <a:buNone/>
              <a:defRPr sz="2800">
                <a:solidFill>
                  <a:srgbClr val="676A55"/>
                </a:solidFill>
                <a:latin typeface="Calibri"/>
                <a:ea typeface="Calibri"/>
                <a:cs typeface="Calibri"/>
                <a:sym typeface="Calibri"/>
              </a:defRPr>
            </a:lvl1pPr>
          </a:lstStyle>
          <a:p>
            <a:pPr lvl="0">
              <a:defRPr sz="1800">
                <a:solidFill>
                  <a:srgbClr val="000000"/>
                </a:solidFill>
              </a:defRPr>
            </a:pPr>
            <a:r>
              <a:rPr sz="2800">
                <a:solidFill>
                  <a:srgbClr val="676A55"/>
                </a:solidFill>
              </a:rPr>
              <a:t>Click to edit Master text styles</a:t>
            </a:r>
          </a:p>
        </p:txBody>
      </p:sp>
      <p:sp>
        <p:nvSpPr>
          <p:cNvPr id="34" name="Shape 34"/>
          <p:cNvSpPr/>
          <p:nvPr/>
        </p:nvSpPr>
        <p:spPr>
          <a:xfrm>
            <a:off x="758951" y="1249362"/>
            <a:ext cx="3657602" cy="1589"/>
          </a:xfrm>
          <a:prstGeom prst="line">
            <a:avLst/>
          </a:prstGeom>
          <a:ln w="15875">
            <a:solidFill>
              <a:srgbClr val="72A376"/>
            </a:solidFill>
          </a:ln>
        </p:spPr>
        <p:txBody>
          <a:bodyPr lIns="0" tIns="0" rIns="0" bIns="0"/>
          <a:lstStyle/>
          <a:p>
            <a:pPr lvl="0" defTabSz="457200">
              <a:defRPr sz="1200">
                <a:latin typeface="+mj-lt"/>
                <a:ea typeface="+mj-ea"/>
                <a:cs typeface="+mj-cs"/>
                <a:sym typeface="Helvetica"/>
              </a:defRPr>
            </a:pPr>
            <a:endParaRPr/>
          </a:p>
        </p:txBody>
      </p:sp>
      <p:sp>
        <p:nvSpPr>
          <p:cNvPr id="35" name="Shape 35"/>
          <p:cNvSpPr/>
          <p:nvPr/>
        </p:nvSpPr>
        <p:spPr>
          <a:xfrm>
            <a:off x="4645152" y="1249362"/>
            <a:ext cx="3657601" cy="1589"/>
          </a:xfrm>
          <a:prstGeom prst="line">
            <a:avLst/>
          </a:prstGeom>
          <a:ln w="15875">
            <a:solidFill>
              <a:srgbClr val="72A376"/>
            </a:solidFill>
          </a:ln>
        </p:spPr>
        <p:txBody>
          <a:bodyPr lIns="0" tIns="0" rIns="0" bIns="0"/>
          <a:lstStyle/>
          <a:p>
            <a:pPr lvl="0" defTabSz="457200">
              <a:defRPr sz="1200">
                <a:latin typeface="+mj-lt"/>
                <a:ea typeface="+mj-ea"/>
                <a:cs typeface="+mj-cs"/>
                <a:sym typeface="Helvetica"/>
              </a:defRPr>
            </a:pPr>
            <a:endParaRPr/>
          </a:p>
        </p:txBody>
      </p:sp>
      <p:sp>
        <p:nvSpPr>
          <p:cNvPr id="36" name="Shape 36"/>
          <p:cNvSpPr>
            <a:spLocks noGrp="1"/>
          </p:cNvSpPr>
          <p:nvPr>
            <p:ph type="sldNum" sz="quarter" idx="2"/>
          </p:nvPr>
        </p:nvSpPr>
        <p:spPr>
          <a:xfrm>
            <a:off x="8382000" y="6492875"/>
            <a:ext cx="762000" cy="269240"/>
          </a:xfrm>
          <a:prstGeom prst="rect">
            <a:avLst/>
          </a:prstGeom>
        </p:spPr>
        <p:txBody>
          <a:bodyPr anchor="t"/>
          <a:lstStyle>
            <a:lvl1pPr>
              <a:defRPr>
                <a:solidFill>
                  <a:srgbClr val="000000"/>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Shape 38"/>
          <p:cNvSpPr/>
          <p:nvPr/>
        </p:nvSpPr>
        <p:spPr>
          <a:xfrm>
            <a:off x="0" y="0"/>
            <a:ext cx="9144000" cy="38100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39" name="Shape 39"/>
          <p:cNvSpPr/>
          <p:nvPr/>
        </p:nvSpPr>
        <p:spPr>
          <a:xfrm>
            <a:off x="0" y="6525766"/>
            <a:ext cx="9144000" cy="4572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40" name="Shape 40"/>
          <p:cNvSpPr>
            <a:spLocks noGrp="1"/>
          </p:cNvSpPr>
          <p:nvPr>
            <p:ph type="title"/>
          </p:nvPr>
        </p:nvSpPr>
        <p:spPr>
          <a:xfrm>
            <a:off x="762000" y="0"/>
            <a:ext cx="6781800" cy="1219200"/>
          </a:xfrm>
          <a:prstGeom prst="rect">
            <a:avLst/>
          </a:prstGeom>
        </p:spPr>
        <p:txBody>
          <a:bodyPr/>
          <a:lstStyle>
            <a:lvl1pPr>
              <a:tabLst/>
              <a:defRPr sz="4000" spc="0">
                <a:ln w="9525">
                  <a:noFill/>
                </a:ln>
                <a:solidFill>
                  <a:srgbClr val="262626"/>
                </a:solidFill>
                <a:latin typeface="Avenir Next Condensed Demi Bold"/>
                <a:ea typeface="Avenir Next Condensed Demi Bold"/>
                <a:cs typeface="Avenir Next Condensed Demi Bold"/>
                <a:sym typeface="Avenir Next Condensed Demi Bold"/>
              </a:defRPr>
            </a:lvl1pPr>
          </a:lstStyle>
          <a:p>
            <a:pPr lvl="0">
              <a:defRPr sz="1800" b="0">
                <a:solidFill>
                  <a:srgbClr val="000000"/>
                </a:solidFill>
              </a:defRPr>
            </a:pPr>
            <a:r>
              <a:rPr sz="4000" b="1">
                <a:solidFill>
                  <a:srgbClr val="262626"/>
                </a:solidFill>
              </a:rPr>
              <a:t>Click to edit Master title style</a:t>
            </a:r>
          </a:p>
        </p:txBody>
      </p:sp>
      <p:sp>
        <p:nvSpPr>
          <p:cNvPr id="41" name="Shape 41"/>
          <p:cNvSpPr>
            <a:spLocks noGrp="1"/>
          </p:cNvSpPr>
          <p:nvPr>
            <p:ph type="sldNum" sz="quarter" idx="2"/>
          </p:nvPr>
        </p:nvSpPr>
        <p:spPr>
          <a:xfrm>
            <a:off x="7620000" y="5687567"/>
            <a:ext cx="762000" cy="269241"/>
          </a:xfrm>
          <a:prstGeom prst="rect">
            <a:avLst/>
          </a:prstGeom>
        </p:spPr>
        <p:txBody>
          <a:bodyPr anchor="t"/>
          <a:lstStyle>
            <a:lvl1pPr>
              <a:defRPr>
                <a:solidFill>
                  <a:srgbClr val="000000"/>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 name="Shape 43"/>
          <p:cNvSpPr/>
          <p:nvPr/>
        </p:nvSpPr>
        <p:spPr>
          <a:xfrm>
            <a:off x="0" y="0"/>
            <a:ext cx="9144000" cy="38100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44" name="Shape 44"/>
          <p:cNvSpPr/>
          <p:nvPr/>
        </p:nvSpPr>
        <p:spPr>
          <a:xfrm>
            <a:off x="0" y="6525766"/>
            <a:ext cx="9144000" cy="4572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45" name="Shape 45"/>
          <p:cNvSpPr>
            <a:spLocks noGrp="1"/>
          </p:cNvSpPr>
          <p:nvPr>
            <p:ph type="sldNum" sz="quarter" idx="2"/>
          </p:nvPr>
        </p:nvSpPr>
        <p:spPr>
          <a:xfrm>
            <a:off x="7620000" y="5687567"/>
            <a:ext cx="762000" cy="269241"/>
          </a:xfrm>
          <a:prstGeom prst="rect">
            <a:avLst/>
          </a:prstGeom>
        </p:spPr>
        <p:txBody>
          <a:bodyPr anchor="t"/>
          <a:lstStyle>
            <a:lvl1pPr>
              <a:defRPr>
                <a:solidFill>
                  <a:srgbClr val="000000"/>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7" name="Shape 47"/>
          <p:cNvSpPr/>
          <p:nvPr/>
        </p:nvSpPr>
        <p:spPr>
          <a:xfrm>
            <a:off x="0" y="0"/>
            <a:ext cx="9144000" cy="38100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48" name="Shape 48"/>
          <p:cNvSpPr/>
          <p:nvPr/>
        </p:nvSpPr>
        <p:spPr>
          <a:xfrm>
            <a:off x="0" y="6525766"/>
            <a:ext cx="9144000" cy="4572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49" name="Shape 49"/>
          <p:cNvSpPr>
            <a:spLocks noGrp="1"/>
          </p:cNvSpPr>
          <p:nvPr>
            <p:ph type="title"/>
          </p:nvPr>
        </p:nvSpPr>
        <p:spPr>
          <a:xfrm>
            <a:off x="762000" y="4572000"/>
            <a:ext cx="6784848" cy="1600200"/>
          </a:xfrm>
          <a:prstGeom prst="rect">
            <a:avLst/>
          </a:prstGeom>
        </p:spPr>
        <p:txBody>
          <a:bodyPr/>
          <a:lstStyle>
            <a:lvl1pPr>
              <a:tabLst/>
              <a:defRPr sz="5400" spc="0">
                <a:ln w="9525">
                  <a:noFill/>
                </a:ln>
                <a:solidFill>
                  <a:srgbClr val="262626"/>
                </a:solidFill>
                <a:latin typeface="Avenir Next Condensed Demi Bold"/>
                <a:ea typeface="Avenir Next Condensed Demi Bold"/>
                <a:cs typeface="Avenir Next Condensed Demi Bold"/>
                <a:sym typeface="Avenir Next Condensed Demi Bold"/>
              </a:defRPr>
            </a:lvl1pPr>
          </a:lstStyle>
          <a:p>
            <a:pPr lvl="0">
              <a:defRPr sz="1800" b="0">
                <a:solidFill>
                  <a:srgbClr val="000000"/>
                </a:solidFill>
              </a:defRPr>
            </a:pPr>
            <a:r>
              <a:rPr sz="5400" b="1">
                <a:solidFill>
                  <a:srgbClr val="262626"/>
                </a:solidFill>
              </a:rPr>
              <a:t>Click to edit Master title style</a:t>
            </a:r>
          </a:p>
        </p:txBody>
      </p:sp>
      <p:sp>
        <p:nvSpPr>
          <p:cNvPr id="50" name="Shape 50"/>
          <p:cNvSpPr>
            <a:spLocks noGrp="1"/>
          </p:cNvSpPr>
          <p:nvPr>
            <p:ph type="body" idx="1"/>
          </p:nvPr>
        </p:nvSpPr>
        <p:spPr>
          <a:xfrm>
            <a:off x="3710866" y="457200"/>
            <a:ext cx="4594934" cy="4114799"/>
          </a:xfrm>
          <a:prstGeom prst="rect">
            <a:avLst/>
          </a:prstGeom>
        </p:spPr>
        <p:txBody>
          <a:bodyPr/>
          <a:lstStyle>
            <a:lvl1pPr>
              <a:buClr>
                <a:srgbClr val="72A376"/>
              </a:buClr>
              <a:defRPr>
                <a:solidFill>
                  <a:srgbClr val="676A55"/>
                </a:solidFill>
                <a:latin typeface="Calibri"/>
                <a:ea typeface="Calibri"/>
                <a:cs typeface="Calibri"/>
                <a:sym typeface="Calibri"/>
              </a:defRPr>
            </a:lvl1pPr>
            <a:lvl2pPr marL="619298" indent="-299258">
              <a:buClr>
                <a:srgbClr val="72A376"/>
              </a:buClr>
              <a:defRPr>
                <a:solidFill>
                  <a:srgbClr val="676A55"/>
                </a:solidFill>
                <a:latin typeface="Calibri"/>
                <a:ea typeface="Calibri"/>
                <a:cs typeface="Calibri"/>
                <a:sym typeface="Calibri"/>
              </a:defRPr>
            </a:lvl2pPr>
            <a:lvl3pPr marL="914400">
              <a:buClr>
                <a:srgbClr val="72A376"/>
              </a:buClr>
              <a:defRPr>
                <a:solidFill>
                  <a:srgbClr val="676A55"/>
                </a:solidFill>
                <a:latin typeface="Calibri"/>
                <a:ea typeface="Calibri"/>
                <a:cs typeface="Calibri"/>
                <a:sym typeface="Calibri"/>
              </a:defRPr>
            </a:lvl3pPr>
            <a:lvl4pPr marL="1219200">
              <a:buClr>
                <a:srgbClr val="72A376"/>
              </a:buClr>
              <a:defRPr>
                <a:solidFill>
                  <a:srgbClr val="676A55"/>
                </a:solidFill>
                <a:latin typeface="Calibri"/>
                <a:ea typeface="Calibri"/>
                <a:cs typeface="Calibri"/>
                <a:sym typeface="Calibri"/>
              </a:defRPr>
            </a:lvl4pPr>
            <a:lvl5pPr marL="1447800" indent="-304800">
              <a:buClr>
                <a:srgbClr val="72A376"/>
              </a:buClr>
              <a:defRPr>
                <a:solidFill>
                  <a:srgbClr val="676A55"/>
                </a:solidFill>
                <a:latin typeface="Calibri"/>
                <a:ea typeface="Calibri"/>
                <a:cs typeface="Calibri"/>
                <a:sym typeface="Calibri"/>
              </a:defRPr>
            </a:lvl5pPr>
          </a:lstStyle>
          <a:p>
            <a:pPr lvl="0">
              <a:defRPr sz="1800">
                <a:solidFill>
                  <a:srgbClr val="000000"/>
                </a:solidFill>
              </a:defRPr>
            </a:pPr>
            <a:r>
              <a:rPr sz="2400">
                <a:solidFill>
                  <a:srgbClr val="676A55"/>
                </a:solidFill>
              </a:rPr>
              <a:t>Click to edit Master text styles</a:t>
            </a:r>
          </a:p>
          <a:p>
            <a:pPr lvl="1">
              <a:defRPr sz="1800">
                <a:solidFill>
                  <a:srgbClr val="000000"/>
                </a:solidFill>
              </a:defRPr>
            </a:pPr>
            <a:r>
              <a:rPr sz="2400">
                <a:solidFill>
                  <a:srgbClr val="676A55"/>
                </a:solidFill>
              </a:rPr>
              <a:t>Second level</a:t>
            </a:r>
          </a:p>
          <a:p>
            <a:pPr lvl="2">
              <a:defRPr sz="1800">
                <a:solidFill>
                  <a:srgbClr val="000000"/>
                </a:solidFill>
              </a:defRPr>
            </a:pPr>
            <a:r>
              <a:rPr sz="2400">
                <a:solidFill>
                  <a:srgbClr val="676A55"/>
                </a:solidFill>
              </a:rPr>
              <a:t>Third level</a:t>
            </a:r>
          </a:p>
          <a:p>
            <a:pPr lvl="3">
              <a:defRPr sz="1800">
                <a:solidFill>
                  <a:srgbClr val="000000"/>
                </a:solidFill>
              </a:defRPr>
            </a:pPr>
            <a:r>
              <a:rPr sz="2400">
                <a:solidFill>
                  <a:srgbClr val="676A55"/>
                </a:solidFill>
              </a:rPr>
              <a:t>Fourth level</a:t>
            </a:r>
          </a:p>
          <a:p>
            <a:pPr lvl="4">
              <a:defRPr sz="1800">
                <a:solidFill>
                  <a:srgbClr val="000000"/>
                </a:solidFill>
              </a:defRPr>
            </a:pPr>
            <a:r>
              <a:rPr sz="2400">
                <a:solidFill>
                  <a:srgbClr val="676A55"/>
                </a:solidFill>
              </a:rPr>
              <a:t>Fifth level</a:t>
            </a:r>
          </a:p>
        </p:txBody>
      </p:sp>
      <p:sp>
        <p:nvSpPr>
          <p:cNvPr id="51" name="Shape 51"/>
          <p:cNvSpPr>
            <a:spLocks noGrp="1"/>
          </p:cNvSpPr>
          <p:nvPr>
            <p:ph type="sldNum" sz="quarter" idx="2"/>
          </p:nvPr>
        </p:nvSpPr>
        <p:spPr>
          <a:xfrm>
            <a:off x="7620000" y="5687567"/>
            <a:ext cx="762000" cy="269241"/>
          </a:xfrm>
          <a:prstGeom prst="rect">
            <a:avLst/>
          </a:prstGeom>
        </p:spPr>
        <p:txBody>
          <a:bodyPr anchor="t"/>
          <a:lstStyle>
            <a:lvl1pPr>
              <a:defRPr>
                <a:solidFill>
                  <a:srgbClr val="000000"/>
                </a:solidFill>
                <a:latin typeface="Calibri"/>
                <a:ea typeface="Calibri"/>
                <a:cs typeface="Calibri"/>
                <a:sym typeface="Calibri"/>
              </a:defRPr>
            </a:lvl1pPr>
          </a:lstStyle>
          <a:p>
            <a:pPr lvl="0"/>
            <a:fld id="{86CB4B4D-7CA3-9044-876B-883B54F8677D}" type="slidenum">
              <a:t>‹#›</a:t>
            </a:fld>
            <a:endParaRPr/>
          </a:p>
        </p:txBody>
      </p:sp>
      <p:sp>
        <p:nvSpPr>
          <p:cNvPr id="52" name="Shape 52"/>
          <p:cNvSpPr/>
          <p:nvPr/>
        </p:nvSpPr>
        <p:spPr>
          <a:xfrm flipH="1">
            <a:off x="3581399" y="610393"/>
            <a:ext cx="1589" cy="3810002"/>
          </a:xfrm>
          <a:prstGeom prst="line">
            <a:avLst/>
          </a:prstGeom>
          <a:ln w="15875">
            <a:solidFill>
              <a:srgbClr val="B6B8A6"/>
            </a:solidFill>
          </a:ln>
        </p:spPr>
        <p:txBody>
          <a:bodyPr lIns="0" tIns="0" rIns="0" bIns="0"/>
          <a:lstStyle/>
          <a:p>
            <a:pPr lvl="0" defTabSz="457200">
              <a:defRPr sz="1200">
                <a:latin typeface="+mj-lt"/>
                <a:ea typeface="+mj-ea"/>
                <a:cs typeface="+mj-cs"/>
                <a:sym typeface="Helvetica"/>
              </a:defRPr>
            </a:pPr>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 name="Shape 54"/>
          <p:cNvSpPr/>
          <p:nvPr/>
        </p:nvSpPr>
        <p:spPr>
          <a:xfrm>
            <a:off x="0" y="0"/>
            <a:ext cx="9144000" cy="38100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55" name="Shape 55"/>
          <p:cNvSpPr/>
          <p:nvPr/>
        </p:nvSpPr>
        <p:spPr>
          <a:xfrm>
            <a:off x="0" y="6525766"/>
            <a:ext cx="9144000" cy="4572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56" name="Shape 56"/>
          <p:cNvSpPr>
            <a:spLocks noGrp="1"/>
          </p:cNvSpPr>
          <p:nvPr>
            <p:ph type="title"/>
          </p:nvPr>
        </p:nvSpPr>
        <p:spPr>
          <a:xfrm>
            <a:off x="758951" y="4441031"/>
            <a:ext cx="6784849" cy="1731169"/>
          </a:xfrm>
          <a:prstGeom prst="rect">
            <a:avLst/>
          </a:prstGeom>
        </p:spPr>
        <p:txBody>
          <a:bodyPr/>
          <a:lstStyle>
            <a:lvl1pPr>
              <a:tabLst/>
              <a:defRPr sz="5400" spc="0">
                <a:ln w="9525">
                  <a:noFill/>
                </a:ln>
                <a:solidFill>
                  <a:srgbClr val="262626"/>
                </a:solidFill>
                <a:latin typeface="Avenir Next Condensed Demi Bold"/>
                <a:ea typeface="Avenir Next Condensed Demi Bold"/>
                <a:cs typeface="Avenir Next Condensed Demi Bold"/>
                <a:sym typeface="Avenir Next Condensed Demi Bold"/>
              </a:defRPr>
            </a:lvl1pPr>
          </a:lstStyle>
          <a:p>
            <a:pPr lvl="0">
              <a:defRPr sz="1800" b="0">
                <a:solidFill>
                  <a:srgbClr val="000000"/>
                </a:solidFill>
              </a:defRPr>
            </a:pPr>
            <a:r>
              <a:rPr sz="5400" b="1">
                <a:solidFill>
                  <a:srgbClr val="262626"/>
                </a:solidFill>
              </a:rPr>
              <a:t>Click to edit Master title style</a:t>
            </a:r>
          </a:p>
        </p:txBody>
      </p:sp>
      <p:sp>
        <p:nvSpPr>
          <p:cNvPr id="57" name="Shape 57"/>
          <p:cNvSpPr>
            <a:spLocks noGrp="1"/>
          </p:cNvSpPr>
          <p:nvPr>
            <p:ph type="body" idx="1"/>
          </p:nvPr>
        </p:nvSpPr>
        <p:spPr>
          <a:xfrm>
            <a:off x="850391" y="3505200"/>
            <a:ext cx="7391401" cy="935831"/>
          </a:xfrm>
          <a:prstGeom prst="rect">
            <a:avLst/>
          </a:prstGeom>
        </p:spPr>
        <p:txBody>
          <a:bodyPr/>
          <a:lstStyle>
            <a:lvl1pPr marL="0" indent="0">
              <a:spcBef>
                <a:spcPts val="400"/>
              </a:spcBef>
              <a:buClrTx/>
              <a:buSzTx/>
              <a:buFontTx/>
              <a:buNone/>
              <a:defRPr sz="1800">
                <a:solidFill>
                  <a:srgbClr val="676A55"/>
                </a:solidFill>
                <a:latin typeface="Calibri"/>
                <a:ea typeface="Calibri"/>
                <a:cs typeface="Calibri"/>
                <a:sym typeface="Calibri"/>
              </a:defRPr>
            </a:lvl1pPr>
          </a:lstStyle>
          <a:p>
            <a:pPr lvl="0">
              <a:defRPr>
                <a:solidFill>
                  <a:srgbClr val="000000"/>
                </a:solidFill>
              </a:defRPr>
            </a:pPr>
            <a:r>
              <a:rPr>
                <a:solidFill>
                  <a:srgbClr val="676A55"/>
                </a:solidFill>
              </a:rPr>
              <a:t>Click to edit Master text styles</a:t>
            </a:r>
          </a:p>
        </p:txBody>
      </p:sp>
      <p:sp>
        <p:nvSpPr>
          <p:cNvPr id="58" name="Shape 58"/>
          <p:cNvSpPr>
            <a:spLocks noGrp="1"/>
          </p:cNvSpPr>
          <p:nvPr>
            <p:ph type="sldNum" sz="quarter" idx="2"/>
          </p:nvPr>
        </p:nvSpPr>
        <p:spPr>
          <a:xfrm>
            <a:off x="7620000" y="5687567"/>
            <a:ext cx="762000" cy="269241"/>
          </a:xfrm>
          <a:prstGeom prst="rect">
            <a:avLst/>
          </a:prstGeom>
        </p:spPr>
        <p:txBody>
          <a:bodyPr anchor="t"/>
          <a:lstStyle>
            <a:lvl1pPr>
              <a:defRPr>
                <a:solidFill>
                  <a:srgbClr val="000000"/>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3967D"/>
            </a:gs>
            <a:gs pos="100000">
              <a:srgbClr val="474C2B"/>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hape 2"/>
          <p:cNvSpPr/>
          <p:nvPr/>
        </p:nvSpPr>
        <p:spPr>
          <a:xfrm>
            <a:off x="149351" y="137159"/>
            <a:ext cx="8869682" cy="6583682"/>
          </a:xfrm>
          <a:prstGeom prst="rect">
            <a:avLst/>
          </a:prstGeom>
          <a:ln w="19050">
            <a:solidFill>
              <a:srgbClr val="B0CCB0"/>
            </a:solidFill>
          </a:ln>
        </p:spPr>
        <p:txBody>
          <a:bodyPr lIns="0" tIns="0" rIns="0" bIns="0" anchor="ctr"/>
          <a:lstStyle/>
          <a:p>
            <a:pPr lvl="0" algn="ctr">
              <a:defRPr>
                <a:solidFill>
                  <a:srgbClr val="FFFFFF"/>
                </a:solidFill>
                <a:latin typeface="Tw Cen MT"/>
                <a:ea typeface="Tw Cen MT"/>
                <a:cs typeface="Tw Cen MT"/>
                <a:sym typeface="Tw Cen MT"/>
              </a:defRPr>
            </a:pPr>
            <a:endParaRPr/>
          </a:p>
        </p:txBody>
      </p:sp>
      <p:sp>
        <p:nvSpPr>
          <p:cNvPr id="3" name="Shape 3"/>
          <p:cNvSpPr>
            <a:spLocks noGrp="1"/>
          </p:cNvSpPr>
          <p:nvPr>
            <p:ph type="title"/>
          </p:nvPr>
        </p:nvSpPr>
        <p:spPr>
          <a:xfrm>
            <a:off x="457200" y="0"/>
            <a:ext cx="8229600" cy="141763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a:tabLst>
                <a:tab pos="3822700" algn="l"/>
              </a:tabLst>
            </a:lvl1pPr>
          </a:lstStyle>
          <a:p>
            <a:pPr lvl="0">
              <a:defRPr sz="1800" b="0" spc="0">
                <a:ln w="9525">
                  <a:noFill/>
                </a:ln>
                <a:solidFill>
                  <a:srgbClr val="000000"/>
                </a:solidFill>
              </a:defRPr>
            </a:pPr>
            <a:r>
              <a:rPr sz="3600" b="1" spc="50">
                <a:ln w="13334">
                  <a:solidFill>
                    <a:srgbClr val="375439"/>
                  </a:solidFill>
                </a:ln>
                <a:solidFill>
                  <a:srgbClr val="FFFEFE"/>
                </a:solidFill>
              </a:rPr>
              <a:t>Click to edit Master title style</a:t>
            </a:r>
          </a:p>
        </p:txBody>
      </p:sp>
      <p:sp>
        <p:nvSpPr>
          <p:cNvPr id="4" name="Shape 4"/>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pPr lvl="0">
              <a:defRPr sz="1800">
                <a:solidFill>
                  <a:srgbClr val="000000"/>
                </a:solidFill>
              </a:defRPr>
            </a:pPr>
            <a:r>
              <a:rPr sz="2400">
                <a:solidFill>
                  <a:srgbClr val="EAEBDE"/>
                </a:solidFill>
              </a:rPr>
              <a:t>Click to edit Master text styles</a:t>
            </a:r>
          </a:p>
          <a:p>
            <a:pPr lvl="1">
              <a:defRPr sz="1800">
                <a:solidFill>
                  <a:srgbClr val="000000"/>
                </a:solidFill>
              </a:defRPr>
            </a:pPr>
            <a:r>
              <a:rPr sz="2400">
                <a:solidFill>
                  <a:srgbClr val="EAEBDE"/>
                </a:solidFill>
              </a:rPr>
              <a:t>Second level</a:t>
            </a:r>
          </a:p>
          <a:p>
            <a:pPr lvl="2">
              <a:defRPr sz="1800">
                <a:solidFill>
                  <a:srgbClr val="000000"/>
                </a:solidFill>
              </a:defRPr>
            </a:pPr>
            <a:r>
              <a:rPr sz="2400">
                <a:solidFill>
                  <a:srgbClr val="EAEBDE"/>
                </a:solidFill>
              </a:rPr>
              <a:t>Third level</a:t>
            </a:r>
          </a:p>
          <a:p>
            <a:pPr lvl="3">
              <a:defRPr sz="1800">
                <a:solidFill>
                  <a:srgbClr val="000000"/>
                </a:solidFill>
              </a:defRPr>
            </a:pPr>
            <a:r>
              <a:rPr sz="2400">
                <a:solidFill>
                  <a:srgbClr val="EAEBDE"/>
                </a:solidFill>
              </a:rPr>
              <a:t>Fourth level</a:t>
            </a:r>
          </a:p>
          <a:p>
            <a:pPr lvl="4">
              <a:defRPr sz="1800">
                <a:solidFill>
                  <a:srgbClr val="000000"/>
                </a:solidFill>
              </a:defRPr>
            </a:pPr>
            <a:r>
              <a:rPr sz="2400">
                <a:solidFill>
                  <a:srgbClr val="EAEBDE"/>
                </a:solidFill>
              </a:rPr>
              <a:t>Fifth level</a:t>
            </a:r>
          </a:p>
        </p:txBody>
      </p:sp>
      <p:sp>
        <p:nvSpPr>
          <p:cNvPr id="5" name="Shape 5"/>
          <p:cNvSpPr>
            <a:spLocks noGrp="1"/>
          </p:cNvSpPr>
          <p:nvPr>
            <p:ph type="sldNum" sz="quarter" idx="2"/>
          </p:nvPr>
        </p:nvSpPr>
        <p:spPr>
          <a:xfrm>
            <a:off x="6553200" y="6366700"/>
            <a:ext cx="2133600" cy="256541"/>
          </a:xfrm>
          <a:prstGeom prst="rect">
            <a:avLst/>
          </a:prstGeom>
          <a:ln w="12700">
            <a:miter lim="400000"/>
          </a:ln>
        </p:spPr>
        <p:txBody>
          <a:bodyPr lIns="45719" rIns="45719" anchor="ctr">
            <a:spAutoFit/>
          </a:bodyPr>
          <a:lstStyle>
            <a:lvl1pPr algn="r">
              <a:defRPr sz="1200">
                <a:solidFill>
                  <a:srgbClr val="EAEBDE"/>
                </a:solidFill>
                <a:latin typeface="Tw Cen MT"/>
                <a:ea typeface="Tw Cen MT"/>
                <a:cs typeface="Tw Cen MT"/>
                <a:sym typeface="Tw Cen MT"/>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xmlns:p14="http://schemas.microsoft.com/office/powerpoint/2010/main" spd="med"/>
  <p:txStyles>
    <p:titleStyle>
      <a:lvl1pPr>
        <a:tabLst>
          <a:tab pos="3822700" algn="l"/>
        </a:tabLst>
        <a:defRPr sz="3600" b="1" spc="50">
          <a:ln w="13334">
            <a:solidFill>
              <a:srgbClr val="375439"/>
            </a:solidFill>
          </a:ln>
          <a:solidFill>
            <a:srgbClr val="FFFEFE"/>
          </a:solidFill>
          <a:latin typeface="Tw Cen MT"/>
          <a:ea typeface="Tw Cen MT"/>
          <a:cs typeface="Tw Cen MT"/>
          <a:sym typeface="Tw Cen MT"/>
        </a:defRPr>
      </a:lvl1pPr>
      <a:lvl2pPr>
        <a:tabLst>
          <a:tab pos="3822700" algn="l"/>
        </a:tabLst>
        <a:defRPr sz="3600" b="1" spc="50">
          <a:ln w="13334">
            <a:solidFill>
              <a:srgbClr val="375439"/>
            </a:solidFill>
          </a:ln>
          <a:solidFill>
            <a:srgbClr val="FFFEFE"/>
          </a:solidFill>
          <a:latin typeface="Tw Cen MT"/>
          <a:ea typeface="Tw Cen MT"/>
          <a:cs typeface="Tw Cen MT"/>
          <a:sym typeface="Tw Cen MT"/>
        </a:defRPr>
      </a:lvl2pPr>
      <a:lvl3pPr>
        <a:tabLst>
          <a:tab pos="3822700" algn="l"/>
        </a:tabLst>
        <a:defRPr sz="3600" b="1" spc="50">
          <a:ln w="13334">
            <a:solidFill>
              <a:srgbClr val="375439"/>
            </a:solidFill>
          </a:ln>
          <a:solidFill>
            <a:srgbClr val="FFFEFE"/>
          </a:solidFill>
          <a:latin typeface="Tw Cen MT"/>
          <a:ea typeface="Tw Cen MT"/>
          <a:cs typeface="Tw Cen MT"/>
          <a:sym typeface="Tw Cen MT"/>
        </a:defRPr>
      </a:lvl3pPr>
      <a:lvl4pPr>
        <a:tabLst>
          <a:tab pos="3822700" algn="l"/>
        </a:tabLst>
        <a:defRPr sz="3600" b="1" spc="50">
          <a:ln w="13334">
            <a:solidFill>
              <a:srgbClr val="375439"/>
            </a:solidFill>
          </a:ln>
          <a:solidFill>
            <a:srgbClr val="FFFEFE"/>
          </a:solidFill>
          <a:latin typeface="Tw Cen MT"/>
          <a:ea typeface="Tw Cen MT"/>
          <a:cs typeface="Tw Cen MT"/>
          <a:sym typeface="Tw Cen MT"/>
        </a:defRPr>
      </a:lvl4pPr>
      <a:lvl5pPr>
        <a:tabLst>
          <a:tab pos="3822700" algn="l"/>
        </a:tabLst>
        <a:defRPr sz="3600" b="1" spc="50">
          <a:ln w="13334">
            <a:solidFill>
              <a:srgbClr val="375439"/>
            </a:solidFill>
          </a:ln>
          <a:solidFill>
            <a:srgbClr val="FFFEFE"/>
          </a:solidFill>
          <a:latin typeface="Tw Cen MT"/>
          <a:ea typeface="Tw Cen MT"/>
          <a:cs typeface="Tw Cen MT"/>
          <a:sym typeface="Tw Cen MT"/>
        </a:defRPr>
      </a:lvl5pPr>
      <a:lvl6pPr>
        <a:tabLst>
          <a:tab pos="3822700" algn="l"/>
        </a:tabLst>
        <a:defRPr sz="3600" b="1" spc="50">
          <a:ln w="13334">
            <a:solidFill>
              <a:srgbClr val="375439"/>
            </a:solidFill>
          </a:ln>
          <a:solidFill>
            <a:srgbClr val="FFFEFE"/>
          </a:solidFill>
          <a:latin typeface="Tw Cen MT"/>
          <a:ea typeface="Tw Cen MT"/>
          <a:cs typeface="Tw Cen MT"/>
          <a:sym typeface="Tw Cen MT"/>
        </a:defRPr>
      </a:lvl6pPr>
      <a:lvl7pPr>
        <a:tabLst>
          <a:tab pos="3822700" algn="l"/>
        </a:tabLst>
        <a:defRPr sz="3600" b="1" spc="50">
          <a:ln w="13334">
            <a:solidFill>
              <a:srgbClr val="375439"/>
            </a:solidFill>
          </a:ln>
          <a:solidFill>
            <a:srgbClr val="FFFEFE"/>
          </a:solidFill>
          <a:latin typeface="Tw Cen MT"/>
          <a:ea typeface="Tw Cen MT"/>
          <a:cs typeface="Tw Cen MT"/>
          <a:sym typeface="Tw Cen MT"/>
        </a:defRPr>
      </a:lvl7pPr>
      <a:lvl8pPr>
        <a:tabLst>
          <a:tab pos="3822700" algn="l"/>
        </a:tabLst>
        <a:defRPr sz="3600" b="1" spc="50">
          <a:ln w="13334">
            <a:solidFill>
              <a:srgbClr val="375439"/>
            </a:solidFill>
          </a:ln>
          <a:solidFill>
            <a:srgbClr val="FFFEFE"/>
          </a:solidFill>
          <a:latin typeface="Tw Cen MT"/>
          <a:ea typeface="Tw Cen MT"/>
          <a:cs typeface="Tw Cen MT"/>
          <a:sym typeface="Tw Cen MT"/>
        </a:defRPr>
      </a:lvl8pPr>
      <a:lvl9pPr>
        <a:tabLst>
          <a:tab pos="3822700" algn="l"/>
        </a:tabLst>
        <a:defRPr sz="3600" b="1" spc="50">
          <a:ln w="13334">
            <a:solidFill>
              <a:srgbClr val="375439"/>
            </a:solidFill>
          </a:ln>
          <a:solidFill>
            <a:srgbClr val="FFFEFE"/>
          </a:solidFill>
          <a:latin typeface="Tw Cen MT"/>
          <a:ea typeface="Tw Cen MT"/>
          <a:cs typeface="Tw Cen MT"/>
          <a:sym typeface="Tw Cen MT"/>
        </a:defRPr>
      </a:lvl9pPr>
    </p:titleStyle>
    <p:bodyStyle>
      <a:lvl1pPr marL="274320" indent="-274320">
        <a:spcBef>
          <a:spcPts val="500"/>
        </a:spcBef>
        <a:buClr>
          <a:srgbClr val="AAC8AD"/>
        </a:buClr>
        <a:buSzPct val="100000"/>
        <a:buFont typeface="Arial"/>
        <a:buChar char="•"/>
        <a:defRPr sz="2400">
          <a:solidFill>
            <a:srgbClr val="EAEBDE"/>
          </a:solidFill>
          <a:latin typeface="Tw Cen MT"/>
          <a:ea typeface="Tw Cen MT"/>
          <a:cs typeface="Tw Cen MT"/>
          <a:sym typeface="Tw Cen MT"/>
        </a:defRPr>
      </a:lvl1pPr>
      <a:lvl2pPr marL="585216" indent="-219456">
        <a:spcBef>
          <a:spcPts val="500"/>
        </a:spcBef>
        <a:buClr>
          <a:srgbClr val="AAC8AD"/>
        </a:buClr>
        <a:buSzPct val="100000"/>
        <a:buFont typeface="Arial"/>
        <a:buChar char="•"/>
        <a:defRPr sz="2400">
          <a:solidFill>
            <a:srgbClr val="EAEBDE"/>
          </a:solidFill>
          <a:latin typeface="Tw Cen MT"/>
          <a:ea typeface="Tw Cen MT"/>
          <a:cs typeface="Tw Cen MT"/>
          <a:sym typeface="Tw Cen MT"/>
        </a:defRPr>
      </a:lvl2pPr>
      <a:lvl3pPr marL="960119" indent="-274319">
        <a:spcBef>
          <a:spcPts val="500"/>
        </a:spcBef>
        <a:buClr>
          <a:srgbClr val="AAC8AD"/>
        </a:buClr>
        <a:buSzPct val="100000"/>
        <a:buFont typeface="Arial"/>
        <a:buChar char="•"/>
        <a:defRPr sz="2400">
          <a:solidFill>
            <a:srgbClr val="EAEBDE"/>
          </a:solidFill>
          <a:latin typeface="Tw Cen MT"/>
          <a:ea typeface="Tw Cen MT"/>
          <a:cs typeface="Tw Cen MT"/>
          <a:sym typeface="Tw Cen MT"/>
        </a:defRPr>
      </a:lvl3pPr>
      <a:lvl4pPr marL="1264919" indent="-304800">
        <a:spcBef>
          <a:spcPts val="500"/>
        </a:spcBef>
        <a:buClr>
          <a:srgbClr val="AAC8AD"/>
        </a:buClr>
        <a:buSzPct val="100000"/>
        <a:buFont typeface="Arial"/>
        <a:buChar char="•"/>
        <a:defRPr sz="2400">
          <a:solidFill>
            <a:srgbClr val="EAEBDE"/>
          </a:solidFill>
          <a:latin typeface="Tw Cen MT"/>
          <a:ea typeface="Tw Cen MT"/>
          <a:cs typeface="Tw Cen MT"/>
          <a:sym typeface="Tw Cen MT"/>
        </a:defRPr>
      </a:lvl4pPr>
      <a:lvl5pPr marL="1577339" indent="-342900">
        <a:spcBef>
          <a:spcPts val="500"/>
        </a:spcBef>
        <a:buClr>
          <a:srgbClr val="AAC8AD"/>
        </a:buClr>
        <a:buSzPct val="100000"/>
        <a:buFont typeface="Arial"/>
        <a:buChar char="•"/>
        <a:defRPr sz="2400">
          <a:solidFill>
            <a:srgbClr val="EAEBDE"/>
          </a:solidFill>
          <a:latin typeface="Tw Cen MT"/>
          <a:ea typeface="Tw Cen MT"/>
          <a:cs typeface="Tw Cen MT"/>
          <a:sym typeface="Tw Cen MT"/>
        </a:defRPr>
      </a:lvl5pPr>
      <a:lvl6pPr marL="1783079" indent="-274319">
        <a:spcBef>
          <a:spcPts val="500"/>
        </a:spcBef>
        <a:buClr>
          <a:srgbClr val="AAC8AD"/>
        </a:buClr>
        <a:buSzPct val="100000"/>
        <a:buFont typeface="Arial"/>
        <a:buChar char="•"/>
        <a:defRPr sz="2400">
          <a:solidFill>
            <a:srgbClr val="EAEBDE"/>
          </a:solidFill>
          <a:latin typeface="Tw Cen MT"/>
          <a:ea typeface="Tw Cen MT"/>
          <a:cs typeface="Tw Cen MT"/>
          <a:sym typeface="Tw Cen MT"/>
        </a:defRPr>
      </a:lvl6pPr>
      <a:lvl7pPr marL="2011679" indent="-274319">
        <a:spcBef>
          <a:spcPts val="500"/>
        </a:spcBef>
        <a:buClr>
          <a:srgbClr val="AAC8AD"/>
        </a:buClr>
        <a:buSzPct val="100000"/>
        <a:buFont typeface="Arial"/>
        <a:buChar char="•"/>
        <a:defRPr sz="2400">
          <a:solidFill>
            <a:srgbClr val="EAEBDE"/>
          </a:solidFill>
          <a:latin typeface="Tw Cen MT"/>
          <a:ea typeface="Tw Cen MT"/>
          <a:cs typeface="Tw Cen MT"/>
          <a:sym typeface="Tw Cen MT"/>
        </a:defRPr>
      </a:lvl7pPr>
      <a:lvl8pPr marL="2240279" indent="-274319">
        <a:spcBef>
          <a:spcPts val="500"/>
        </a:spcBef>
        <a:buClr>
          <a:srgbClr val="AAC8AD"/>
        </a:buClr>
        <a:buSzPct val="100000"/>
        <a:buFont typeface="Arial"/>
        <a:buChar char="•"/>
        <a:defRPr sz="2400">
          <a:solidFill>
            <a:srgbClr val="EAEBDE"/>
          </a:solidFill>
          <a:latin typeface="Tw Cen MT"/>
          <a:ea typeface="Tw Cen MT"/>
          <a:cs typeface="Tw Cen MT"/>
          <a:sym typeface="Tw Cen MT"/>
        </a:defRPr>
      </a:lvl8pPr>
      <a:lvl9pPr marL="2468879" indent="-274319">
        <a:spcBef>
          <a:spcPts val="500"/>
        </a:spcBef>
        <a:buClr>
          <a:srgbClr val="AAC8AD"/>
        </a:buClr>
        <a:buSzPct val="100000"/>
        <a:buFont typeface="Arial"/>
        <a:buChar char="•"/>
        <a:defRPr sz="2400">
          <a:solidFill>
            <a:srgbClr val="EAEBDE"/>
          </a:solidFill>
          <a:latin typeface="Tw Cen MT"/>
          <a:ea typeface="Tw Cen MT"/>
          <a:cs typeface="Tw Cen MT"/>
          <a:sym typeface="Tw Cen MT"/>
        </a:defRPr>
      </a:lvl9pPr>
    </p:bodyStyle>
    <p:otherStyle>
      <a:lvl1pPr algn="r">
        <a:defRPr sz="1200">
          <a:solidFill>
            <a:schemeClr val="tx1"/>
          </a:solidFill>
          <a:latin typeface="+mn-lt"/>
          <a:ea typeface="+mn-ea"/>
          <a:cs typeface="+mn-cs"/>
          <a:sym typeface="Tw Cen MT"/>
        </a:defRPr>
      </a:lvl1pPr>
      <a:lvl2pPr indent="457200" algn="r">
        <a:defRPr sz="1200">
          <a:solidFill>
            <a:schemeClr val="tx1"/>
          </a:solidFill>
          <a:latin typeface="+mn-lt"/>
          <a:ea typeface="+mn-ea"/>
          <a:cs typeface="+mn-cs"/>
          <a:sym typeface="Tw Cen MT"/>
        </a:defRPr>
      </a:lvl2pPr>
      <a:lvl3pPr indent="914400" algn="r">
        <a:defRPr sz="1200">
          <a:solidFill>
            <a:schemeClr val="tx1"/>
          </a:solidFill>
          <a:latin typeface="+mn-lt"/>
          <a:ea typeface="+mn-ea"/>
          <a:cs typeface="+mn-cs"/>
          <a:sym typeface="Tw Cen MT"/>
        </a:defRPr>
      </a:lvl3pPr>
      <a:lvl4pPr indent="1371600" algn="r">
        <a:defRPr sz="1200">
          <a:solidFill>
            <a:schemeClr val="tx1"/>
          </a:solidFill>
          <a:latin typeface="+mn-lt"/>
          <a:ea typeface="+mn-ea"/>
          <a:cs typeface="+mn-cs"/>
          <a:sym typeface="Tw Cen MT"/>
        </a:defRPr>
      </a:lvl4pPr>
      <a:lvl5pPr indent="1828800" algn="r">
        <a:defRPr sz="1200">
          <a:solidFill>
            <a:schemeClr val="tx1"/>
          </a:solidFill>
          <a:latin typeface="+mn-lt"/>
          <a:ea typeface="+mn-ea"/>
          <a:cs typeface="+mn-cs"/>
          <a:sym typeface="Tw Cen MT"/>
        </a:defRPr>
      </a:lvl5pPr>
      <a:lvl6pPr indent="2286000" algn="r">
        <a:defRPr sz="1200">
          <a:solidFill>
            <a:schemeClr val="tx1"/>
          </a:solidFill>
          <a:latin typeface="+mn-lt"/>
          <a:ea typeface="+mn-ea"/>
          <a:cs typeface="+mn-cs"/>
          <a:sym typeface="Tw Cen MT"/>
        </a:defRPr>
      </a:lvl6pPr>
      <a:lvl7pPr indent="2743200" algn="r">
        <a:defRPr sz="1200">
          <a:solidFill>
            <a:schemeClr val="tx1"/>
          </a:solidFill>
          <a:latin typeface="+mn-lt"/>
          <a:ea typeface="+mn-ea"/>
          <a:cs typeface="+mn-cs"/>
          <a:sym typeface="Tw Cen MT"/>
        </a:defRPr>
      </a:lvl7pPr>
      <a:lvl8pPr indent="3200400" algn="r">
        <a:defRPr sz="1200">
          <a:solidFill>
            <a:schemeClr val="tx1"/>
          </a:solidFill>
          <a:latin typeface="+mn-lt"/>
          <a:ea typeface="+mn-ea"/>
          <a:cs typeface="+mn-cs"/>
          <a:sym typeface="Tw Cen MT"/>
        </a:defRPr>
      </a:lvl8pPr>
      <a:lvl9pPr indent="3657600" algn="r">
        <a:defRPr sz="1200">
          <a:solidFill>
            <a:schemeClr val="tx1"/>
          </a:solidFill>
          <a:latin typeface="+mn-lt"/>
          <a:ea typeface="+mn-ea"/>
          <a:cs typeface="+mn-cs"/>
          <a:sym typeface="Tw Cen M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gif"/><Relationship Id="rId10"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docif@uwindsor.ca" TargetMode="External"/><Relationship Id="rId4" Type="http://schemas.openxmlformats.org/officeDocument/2006/relationships/hyperlink" Target="mailto:gillard@uwindsor.ca" TargetMode="External"/><Relationship Id="rId5" Type="http://schemas.openxmlformats.org/officeDocument/2006/relationships/hyperlink" Target="mailto:eiliat@uwindsor.ca" TargetMode="External"/><Relationship Id="rId1" Type="http://schemas.openxmlformats.org/officeDocument/2006/relationships/slideLayout" Target="../slideLayouts/slideLayout2.xml"/><Relationship Id="rId2" Type="http://schemas.openxmlformats.org/officeDocument/2006/relationships/hyperlink" Target="mailto:kustraed@uwindsor.c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p:cNvSpPr>
          <p:nvPr>
            <p:ph type="body" idx="1"/>
          </p:nvPr>
        </p:nvSpPr>
        <p:spPr>
          <a:xfrm>
            <a:off x="3851919" y="533400"/>
            <a:ext cx="4320483" cy="3384376"/>
          </a:xfrm>
          <a:prstGeom prst="rect">
            <a:avLst/>
          </a:prstGeom>
          <a:solidFill>
            <a:srgbClr val="72A376"/>
          </a:solidFill>
          <a:ln w="9525">
            <a:solidFill>
              <a:srgbClr val="EAEBDE"/>
            </a:solidFill>
            <a:bevel/>
          </a:ln>
        </p:spPr>
        <p:txBody>
          <a:bodyPr lIns="0" tIns="0" rIns="0" bIns="0"/>
          <a:lstStyle/>
          <a:p>
            <a:pPr lvl="0" algn="r">
              <a:lnSpc>
                <a:spcPct val="134000"/>
              </a:lnSpc>
              <a:spcBef>
                <a:spcPts val="0"/>
              </a:spcBef>
              <a:tabLst>
                <a:tab pos="4232275" algn="l"/>
              </a:tabLst>
              <a:defRPr sz="1800">
                <a:solidFill>
                  <a:srgbClr val="000000"/>
                </a:solidFill>
              </a:defRPr>
            </a:pPr>
            <a:r>
              <a:rPr lang="en-US" sz="2400" dirty="0" smtClean="0">
                <a:solidFill>
                  <a:srgbClr val="FFFFFF"/>
                </a:solidFill>
                <a:latin typeface="Arial"/>
                <a:ea typeface="Arial"/>
                <a:cs typeface="Arial"/>
                <a:sym typeface="Arial"/>
              </a:rPr>
              <a:t>   </a:t>
            </a:r>
            <a:r>
              <a:rPr sz="2400" dirty="0" smtClean="0">
                <a:solidFill>
                  <a:srgbClr val="FFFFFF"/>
                </a:solidFill>
                <a:latin typeface="Arial"/>
                <a:ea typeface="Arial"/>
                <a:cs typeface="Arial"/>
                <a:sym typeface="Arial"/>
              </a:rPr>
              <a:t>Florida </a:t>
            </a:r>
            <a:r>
              <a:rPr sz="2400" dirty="0" err="1" smtClean="0">
                <a:solidFill>
                  <a:srgbClr val="FFFFFF"/>
                </a:solidFill>
                <a:latin typeface="Arial"/>
                <a:ea typeface="Arial"/>
                <a:cs typeface="Arial"/>
                <a:sym typeface="Arial"/>
              </a:rPr>
              <a:t>Doci</a:t>
            </a:r>
            <a:r>
              <a:rPr lang="en-US" sz="2400" dirty="0" smtClean="0">
                <a:solidFill>
                  <a:schemeClr val="accent1"/>
                </a:solidFill>
                <a:latin typeface="Arial"/>
                <a:ea typeface="Arial"/>
                <a:cs typeface="Arial"/>
                <a:sym typeface="Arial"/>
              </a:rPr>
              <a:t>.</a:t>
            </a:r>
            <a:endParaRPr sz="2400" dirty="0" smtClean="0">
              <a:solidFill>
                <a:schemeClr val="accent1"/>
              </a:solidFill>
              <a:latin typeface="Arial"/>
              <a:ea typeface="Arial"/>
              <a:cs typeface="Arial"/>
              <a:sym typeface="Arial"/>
            </a:endParaRPr>
          </a:p>
          <a:p>
            <a:pPr lvl="0" algn="r">
              <a:lnSpc>
                <a:spcPct val="134000"/>
              </a:lnSpc>
              <a:spcBef>
                <a:spcPts val="0"/>
              </a:spcBef>
              <a:tabLst>
                <a:tab pos="4232275" algn="l"/>
              </a:tabLst>
              <a:defRPr sz="1800">
                <a:solidFill>
                  <a:srgbClr val="000000"/>
                </a:solidFill>
              </a:defRPr>
            </a:pPr>
            <a:r>
              <a:rPr sz="2400" dirty="0" smtClean="0">
                <a:solidFill>
                  <a:srgbClr val="FFFFFF"/>
                </a:solidFill>
                <a:latin typeface="Arial"/>
                <a:ea typeface="Arial"/>
                <a:cs typeface="Arial"/>
                <a:sym typeface="Arial"/>
              </a:rPr>
              <a:t>Kaitlyn Gillard</a:t>
            </a:r>
            <a:r>
              <a:rPr lang="en-US" sz="2400" dirty="0" smtClean="0">
                <a:solidFill>
                  <a:schemeClr val="accent1"/>
                </a:solidFill>
                <a:latin typeface="Arial"/>
                <a:ea typeface="Arial"/>
                <a:cs typeface="Arial"/>
                <a:sym typeface="Arial"/>
              </a:rPr>
              <a:t>.</a:t>
            </a:r>
            <a:endParaRPr sz="2400" dirty="0" smtClean="0">
              <a:solidFill>
                <a:srgbClr val="FFFFFF"/>
              </a:solidFill>
              <a:latin typeface="Arial"/>
              <a:ea typeface="Arial"/>
              <a:cs typeface="Arial"/>
              <a:sym typeface="Arial"/>
            </a:endParaRPr>
          </a:p>
          <a:p>
            <a:pPr lvl="0" algn="r">
              <a:lnSpc>
                <a:spcPct val="134000"/>
              </a:lnSpc>
              <a:spcBef>
                <a:spcPts val="0"/>
              </a:spcBef>
              <a:tabLst>
                <a:tab pos="4232275" algn="l"/>
              </a:tabLst>
              <a:defRPr sz="1800">
                <a:solidFill>
                  <a:srgbClr val="000000"/>
                </a:solidFill>
              </a:defRPr>
            </a:pPr>
            <a:r>
              <a:rPr sz="2400" dirty="0" smtClean="0">
                <a:solidFill>
                  <a:srgbClr val="FFFFFF"/>
                </a:solidFill>
                <a:latin typeface="Arial"/>
                <a:ea typeface="Arial"/>
                <a:cs typeface="Arial"/>
                <a:sym typeface="Arial"/>
              </a:rPr>
              <a:t>Hoda Eiliat</a:t>
            </a:r>
            <a:r>
              <a:rPr lang="en-US" sz="2400" dirty="0" smtClean="0">
                <a:solidFill>
                  <a:schemeClr val="accent1"/>
                </a:solidFill>
                <a:latin typeface="Arial"/>
                <a:ea typeface="Arial"/>
                <a:cs typeface="Arial"/>
                <a:sym typeface="Arial"/>
              </a:rPr>
              <a:t>.</a:t>
            </a:r>
            <a:endParaRPr sz="2400" dirty="0">
              <a:solidFill>
                <a:srgbClr val="FFFFFF"/>
              </a:solidFill>
              <a:latin typeface="Arial"/>
              <a:ea typeface="Arial"/>
              <a:cs typeface="Arial"/>
              <a:sym typeface="Arial"/>
            </a:endParaRPr>
          </a:p>
          <a:p>
            <a:pPr lvl="0" algn="r">
              <a:lnSpc>
                <a:spcPct val="134000"/>
              </a:lnSpc>
              <a:spcBef>
                <a:spcPts val="0"/>
              </a:spcBef>
              <a:tabLst>
                <a:tab pos="4232275" algn="l"/>
              </a:tabLst>
              <a:defRPr sz="1800">
                <a:solidFill>
                  <a:srgbClr val="000000"/>
                </a:solidFill>
              </a:defRPr>
            </a:pPr>
            <a:r>
              <a:rPr sz="2400" dirty="0">
                <a:solidFill>
                  <a:srgbClr val="FFFFFF"/>
                </a:solidFill>
                <a:latin typeface="Arial"/>
                <a:ea typeface="Arial"/>
                <a:cs typeface="Arial"/>
                <a:sym typeface="Arial"/>
              </a:rPr>
              <a:t>Erika </a:t>
            </a:r>
            <a:r>
              <a:rPr sz="2400" dirty="0" smtClean="0">
                <a:solidFill>
                  <a:srgbClr val="FFFFFF"/>
                </a:solidFill>
                <a:latin typeface="Arial"/>
                <a:ea typeface="Arial"/>
                <a:cs typeface="Arial"/>
                <a:sym typeface="Arial"/>
              </a:rPr>
              <a:t>Kustra</a:t>
            </a:r>
            <a:r>
              <a:rPr lang="en-US" sz="2400" dirty="0" smtClean="0">
                <a:solidFill>
                  <a:schemeClr val="accent1"/>
                </a:solidFill>
                <a:latin typeface="Arial"/>
                <a:ea typeface="Arial"/>
                <a:cs typeface="Arial"/>
                <a:sym typeface="Arial"/>
              </a:rPr>
              <a:t>.</a:t>
            </a:r>
            <a:endParaRPr sz="2400" dirty="0">
              <a:solidFill>
                <a:srgbClr val="FFFFFF"/>
              </a:solidFill>
              <a:latin typeface="Arial"/>
              <a:ea typeface="Arial"/>
              <a:cs typeface="Arial"/>
              <a:sym typeface="Arial"/>
            </a:endParaRPr>
          </a:p>
          <a:p>
            <a:pPr lvl="0" algn="r">
              <a:lnSpc>
                <a:spcPct val="134000"/>
              </a:lnSpc>
              <a:spcBef>
                <a:spcPts val="0"/>
              </a:spcBef>
              <a:tabLst>
                <a:tab pos="4232275" algn="l"/>
              </a:tabLst>
              <a:defRPr sz="1800">
                <a:solidFill>
                  <a:srgbClr val="000000"/>
                </a:solidFill>
              </a:defRPr>
            </a:pPr>
            <a:endParaRPr sz="1600" dirty="0">
              <a:solidFill>
                <a:srgbClr val="FFFFFF"/>
              </a:solidFill>
              <a:latin typeface="Arial Bold"/>
              <a:ea typeface="Arial Bold"/>
              <a:cs typeface="Arial Bold"/>
              <a:sym typeface="Arial Bold"/>
            </a:endParaRPr>
          </a:p>
          <a:p>
            <a:pPr lvl="0" algn="r">
              <a:lnSpc>
                <a:spcPct val="134000"/>
              </a:lnSpc>
              <a:spcBef>
                <a:spcPts val="0"/>
              </a:spcBef>
              <a:defRPr sz="1800">
                <a:solidFill>
                  <a:srgbClr val="000000"/>
                </a:solidFill>
              </a:defRPr>
            </a:pPr>
            <a:endParaRPr sz="1400" dirty="0">
              <a:solidFill>
                <a:srgbClr val="FFFFFF"/>
              </a:solidFill>
              <a:latin typeface="Arial Bold"/>
              <a:ea typeface="Arial Bold"/>
              <a:cs typeface="Arial Bold"/>
              <a:sym typeface="Arial Bold"/>
            </a:endParaRPr>
          </a:p>
          <a:p>
            <a:pPr lvl="0" algn="r">
              <a:lnSpc>
                <a:spcPct val="134000"/>
              </a:lnSpc>
              <a:spcBef>
                <a:spcPts val="0"/>
              </a:spcBef>
              <a:defRPr sz="1800">
                <a:solidFill>
                  <a:srgbClr val="000000"/>
                </a:solidFill>
              </a:defRPr>
            </a:pPr>
            <a:endParaRPr sz="1400" dirty="0">
              <a:solidFill>
                <a:srgbClr val="FFFFFF"/>
              </a:solidFill>
              <a:latin typeface="Arial Bold"/>
              <a:ea typeface="Arial Bold"/>
              <a:cs typeface="Arial Bold"/>
              <a:sym typeface="Arial Bold"/>
            </a:endParaRPr>
          </a:p>
          <a:p>
            <a:pPr lvl="0" algn="ctr">
              <a:lnSpc>
                <a:spcPct val="134000"/>
              </a:lnSpc>
              <a:spcBef>
                <a:spcPts val="0"/>
              </a:spcBef>
              <a:defRPr sz="1800">
                <a:solidFill>
                  <a:srgbClr val="000000"/>
                </a:solidFill>
              </a:defRPr>
            </a:pPr>
            <a:r>
              <a:rPr sz="2400" dirty="0">
                <a:solidFill>
                  <a:srgbClr val="FFFFFF"/>
                </a:solidFill>
                <a:latin typeface="Arial Bold"/>
                <a:ea typeface="Arial Bold"/>
                <a:cs typeface="Arial Bold"/>
                <a:sym typeface="Arial Bold"/>
              </a:rPr>
              <a:t>Windsor-Oakland 2015</a:t>
            </a:r>
          </a:p>
        </p:txBody>
      </p:sp>
      <p:sp>
        <p:nvSpPr>
          <p:cNvPr id="294" name="Shape 294"/>
          <p:cNvSpPr>
            <a:spLocks noGrp="1"/>
          </p:cNvSpPr>
          <p:nvPr>
            <p:ph type="title"/>
          </p:nvPr>
        </p:nvSpPr>
        <p:spPr>
          <a:xfrm>
            <a:off x="107503" y="4507631"/>
            <a:ext cx="9001001" cy="1512169"/>
          </a:xfrm>
          <a:prstGeom prst="rect">
            <a:avLst/>
          </a:prstGeom>
        </p:spPr>
        <p:txBody>
          <a:bodyPr>
            <a:normAutofit fontScale="90000"/>
          </a:bodyPr>
          <a:lstStyle>
            <a:lvl1pPr algn="ctr" defTabSz="905255">
              <a:tabLst>
                <a:tab pos="3771900" algn="l"/>
              </a:tabLst>
              <a:defRPr sz="3168" spc="0">
                <a:ln w="13069"/>
                <a:latin typeface="Antique Olive Roman"/>
                <a:ea typeface="Antique Olive Roman"/>
                <a:cs typeface="Antique Olive Roman"/>
                <a:sym typeface="Antique Olive Roman"/>
              </a:defRPr>
            </a:lvl1pPr>
          </a:lstStyle>
          <a:p>
            <a:pPr lvl="0">
              <a:defRPr sz="1800" b="0">
                <a:ln w="9525">
                  <a:noFill/>
                </a:ln>
                <a:solidFill>
                  <a:srgbClr val="000000"/>
                </a:solidFill>
              </a:defRPr>
            </a:pPr>
            <a:r>
              <a:rPr sz="3168" b="1" dirty="0">
                <a:ln w="13069">
                  <a:solidFill>
                    <a:srgbClr val="375439"/>
                  </a:solidFill>
                </a:ln>
                <a:solidFill>
                  <a:srgbClr val="FFFEFE"/>
                </a:solidFill>
              </a:rPr>
              <a:t>Leading Educational Change through Documenting and Transforming Institutional Teaching Culture</a:t>
            </a:r>
          </a:p>
        </p:txBody>
      </p:sp>
      <p:pic>
        <p:nvPicPr>
          <p:cNvPr id="295" name="image2.png"/>
          <p:cNvPicPr/>
          <p:nvPr/>
        </p:nvPicPr>
        <p:blipFill>
          <a:blip r:embed="rId2">
            <a:extLst/>
          </a:blip>
          <a:srcRect t="14102" b="2771"/>
          <a:stretch>
            <a:fillRect/>
          </a:stretch>
        </p:blipFill>
        <p:spPr>
          <a:xfrm>
            <a:off x="903783" y="533400"/>
            <a:ext cx="4735017" cy="2919927"/>
          </a:xfrm>
          <a:prstGeom prst="rect">
            <a:avLst/>
          </a:prstGeom>
          <a:ln>
            <a:solidFill>
              <a:srgbClr val="EAEBDE"/>
            </a:solidFill>
            <a:miter/>
          </a:ln>
        </p:spPr>
      </p:pic>
      <p:grpSp>
        <p:nvGrpSpPr>
          <p:cNvPr id="304" name="Group 304"/>
          <p:cNvGrpSpPr/>
          <p:nvPr/>
        </p:nvGrpSpPr>
        <p:grpSpPr>
          <a:xfrm>
            <a:off x="35495" y="6383327"/>
            <a:ext cx="9108506" cy="358041"/>
            <a:chOff x="0" y="0"/>
            <a:chExt cx="9108505" cy="358040"/>
          </a:xfrm>
        </p:grpSpPr>
        <p:pic>
          <p:nvPicPr>
            <p:cNvPr id="296" name="image3.jpg" descr="http://www.cafad.ca/img/memberLogos/queens_logo.jpg"/>
            <p:cNvPicPr/>
            <p:nvPr/>
          </p:nvPicPr>
          <p:blipFill>
            <a:blip r:embed="rId3">
              <a:extLst/>
            </a:blip>
            <a:stretch>
              <a:fillRect/>
            </a:stretch>
          </p:blipFill>
          <p:spPr>
            <a:xfrm>
              <a:off x="3384377" y="377"/>
              <a:ext cx="1051885" cy="357643"/>
            </a:xfrm>
            <a:prstGeom prst="rect">
              <a:avLst/>
            </a:prstGeom>
            <a:ln w="12700" cap="flat">
              <a:noFill/>
              <a:miter lim="400000"/>
            </a:ln>
            <a:effectLst/>
          </p:spPr>
        </p:pic>
        <p:pic>
          <p:nvPicPr>
            <p:cNvPr id="297" name="image4.jpg" descr="http://www.uwindsor.ca/sites/default/files/uwin_logo.jpg"/>
            <p:cNvPicPr/>
            <p:nvPr/>
          </p:nvPicPr>
          <p:blipFill>
            <a:blip r:embed="rId4">
              <a:extLst/>
            </a:blip>
            <a:srcRect l="18675" t="11836" r="19658" b="12214"/>
            <a:stretch>
              <a:fillRect/>
            </a:stretch>
          </p:blipFill>
          <p:spPr>
            <a:xfrm>
              <a:off x="0" y="1"/>
              <a:ext cx="883163" cy="358039"/>
            </a:xfrm>
            <a:prstGeom prst="rect">
              <a:avLst/>
            </a:prstGeom>
            <a:ln w="12700" cap="flat">
              <a:noFill/>
              <a:miter lim="400000"/>
            </a:ln>
            <a:effectLst/>
          </p:spPr>
        </p:pic>
        <p:pic>
          <p:nvPicPr>
            <p:cNvPr id="298" name="image5.jpg" descr="http://www.uwo.ca/biology/PSNA_2012/images/WesternU.jpg"/>
            <p:cNvPicPr/>
            <p:nvPr/>
          </p:nvPicPr>
          <p:blipFill>
            <a:blip r:embed="rId5">
              <a:extLst/>
            </a:blip>
            <a:srcRect t="12901" b="3340"/>
            <a:stretch>
              <a:fillRect/>
            </a:stretch>
          </p:blipFill>
          <p:spPr>
            <a:xfrm>
              <a:off x="864097" y="0"/>
              <a:ext cx="1371774" cy="358040"/>
            </a:xfrm>
            <a:prstGeom prst="rect">
              <a:avLst/>
            </a:prstGeom>
            <a:ln w="12700" cap="flat">
              <a:noFill/>
              <a:miter lim="400000"/>
            </a:ln>
            <a:effectLst/>
          </p:spPr>
        </p:pic>
        <p:pic>
          <p:nvPicPr>
            <p:cNvPr id="299" name="image6.jpg" descr="http://mech.mcmaster.ca/~adspence/Images/McMasterLogo.jpg"/>
            <p:cNvPicPr/>
            <p:nvPr/>
          </p:nvPicPr>
          <p:blipFill>
            <a:blip r:embed="rId6">
              <a:extLst/>
            </a:blip>
            <a:stretch>
              <a:fillRect/>
            </a:stretch>
          </p:blipFill>
          <p:spPr>
            <a:xfrm>
              <a:off x="2230695" y="377"/>
              <a:ext cx="1153683" cy="357643"/>
            </a:xfrm>
            <a:prstGeom prst="rect">
              <a:avLst/>
            </a:prstGeom>
            <a:ln w="12700" cap="flat">
              <a:noFill/>
              <a:miter lim="400000"/>
            </a:ln>
            <a:effectLst/>
          </p:spPr>
        </p:pic>
        <p:pic>
          <p:nvPicPr>
            <p:cNvPr id="300" name="image7.png" descr="http://www.logomaker.com/blog/wp-content/uploads/2013/12/University-of-Waterloo-Logo.png"/>
            <p:cNvPicPr/>
            <p:nvPr/>
          </p:nvPicPr>
          <p:blipFill>
            <a:blip r:embed="rId7">
              <a:extLst/>
            </a:blip>
            <a:srcRect l="2459" r="2669" b="9609"/>
            <a:stretch>
              <a:fillRect/>
            </a:stretch>
          </p:blipFill>
          <p:spPr>
            <a:xfrm>
              <a:off x="4408742" y="-1"/>
              <a:ext cx="1351900" cy="358042"/>
            </a:xfrm>
            <a:prstGeom prst="rect">
              <a:avLst/>
            </a:prstGeom>
            <a:ln w="12700" cap="flat">
              <a:noFill/>
              <a:miter lim="400000"/>
            </a:ln>
            <a:effectLst/>
          </p:spPr>
        </p:pic>
        <p:pic>
          <p:nvPicPr>
            <p:cNvPr id="301" name="image8.png" descr="http://static.squarespace.com/static/5198e3b8e4b07c775379afd7/t/5201df1be4b0f1c31ae300f1/1375854363947/Ryerson-University-Logo.png"/>
            <p:cNvPicPr/>
            <p:nvPr/>
          </p:nvPicPr>
          <p:blipFill>
            <a:blip r:embed="rId8">
              <a:extLst/>
            </a:blip>
            <a:srcRect l="20793" t="26729" b="10438"/>
            <a:stretch>
              <a:fillRect/>
            </a:stretch>
          </p:blipFill>
          <p:spPr>
            <a:xfrm>
              <a:off x="5760641" y="6226"/>
              <a:ext cx="1273929" cy="351457"/>
            </a:xfrm>
            <a:prstGeom prst="rect">
              <a:avLst/>
            </a:prstGeom>
            <a:ln w="12700" cap="flat">
              <a:noFill/>
              <a:miter lim="400000"/>
            </a:ln>
            <a:effectLst/>
          </p:spPr>
        </p:pic>
        <p:pic>
          <p:nvPicPr>
            <p:cNvPr id="302" name="image9.gif" descr="http://www.oiwfa.org/wb/media/logo_brock.gif"/>
            <p:cNvPicPr/>
            <p:nvPr/>
          </p:nvPicPr>
          <p:blipFill>
            <a:blip r:embed="rId9">
              <a:extLst/>
            </a:blip>
            <a:stretch>
              <a:fillRect/>
            </a:stretch>
          </p:blipFill>
          <p:spPr>
            <a:xfrm>
              <a:off x="8103807" y="5103"/>
              <a:ext cx="1004699" cy="352645"/>
            </a:xfrm>
            <a:prstGeom prst="rect">
              <a:avLst/>
            </a:prstGeom>
            <a:ln w="12700" cap="flat">
              <a:noFill/>
              <a:miter lim="400000"/>
            </a:ln>
            <a:effectLst/>
          </p:spPr>
        </p:pic>
        <p:pic>
          <p:nvPicPr>
            <p:cNvPr id="303" name="image10.png"/>
            <p:cNvPicPr/>
            <p:nvPr/>
          </p:nvPicPr>
          <p:blipFill>
            <a:blip r:embed="rId10">
              <a:extLst/>
            </a:blip>
            <a:srcRect l="7960" t="74849" r="7057" b="4666"/>
            <a:stretch>
              <a:fillRect/>
            </a:stretch>
          </p:blipFill>
          <p:spPr>
            <a:xfrm>
              <a:off x="6965004" y="5929"/>
              <a:ext cx="1171902" cy="351770"/>
            </a:xfrm>
            <a:prstGeom prst="rect">
              <a:avLst/>
            </a:prstGeom>
            <a:ln w="12700" cap="flat">
              <a:noFill/>
              <a:miter lim="400000"/>
            </a:ln>
            <a:effectLst/>
          </p:spPr>
        </p:pic>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a:spLocks noGrp="1"/>
          </p:cNvSpPr>
          <p:nvPr>
            <p:ph type="title"/>
          </p:nvPr>
        </p:nvSpPr>
        <p:spPr>
          <a:xfrm>
            <a:off x="0" y="457200"/>
            <a:ext cx="9296400" cy="762000"/>
          </a:xfrm>
          <a:prstGeom prst="rect">
            <a:avLst/>
          </a:prstGeom>
        </p:spPr>
        <p:txBody>
          <a:bodyPr>
            <a:noAutofit/>
          </a:bodyPr>
          <a:lstStyle>
            <a:lvl1pPr algn="ctr">
              <a:defRPr sz="3600" b="0">
                <a:solidFill>
                  <a:srgbClr val="4B734B"/>
                </a:solidFill>
                <a:latin typeface="Calibri"/>
                <a:ea typeface="Calibri"/>
                <a:cs typeface="Calibri"/>
                <a:sym typeface="Calibri"/>
              </a:defRPr>
            </a:lvl1pPr>
          </a:lstStyle>
          <a:p>
            <a:pPr lvl="0">
              <a:defRPr sz="1800">
                <a:solidFill>
                  <a:srgbClr val="000000"/>
                </a:solidFill>
              </a:defRPr>
            </a:pPr>
            <a:r>
              <a:rPr sz="3800" b="1" dirty="0">
                <a:solidFill>
                  <a:srgbClr val="4B734B"/>
                </a:solidFill>
              </a:rPr>
              <a:t>Identification and </a:t>
            </a:r>
            <a:r>
              <a:rPr lang="en-US" sz="3800" b="1" dirty="0" smtClean="0">
                <a:solidFill>
                  <a:srgbClr val="4B734B"/>
                </a:solidFill>
              </a:rPr>
              <a:t>V</a:t>
            </a:r>
            <a:r>
              <a:rPr sz="3800" b="1" dirty="0" smtClean="0">
                <a:solidFill>
                  <a:srgbClr val="4B734B"/>
                </a:solidFill>
              </a:rPr>
              <a:t>alidation </a:t>
            </a:r>
            <a:r>
              <a:rPr sz="3800" b="1" dirty="0">
                <a:solidFill>
                  <a:srgbClr val="4B734B"/>
                </a:solidFill>
              </a:rPr>
              <a:t>of </a:t>
            </a:r>
            <a:r>
              <a:rPr lang="en-US" sz="3800" b="1" dirty="0" smtClean="0">
                <a:solidFill>
                  <a:srgbClr val="4B734B"/>
                </a:solidFill>
              </a:rPr>
              <a:t>I</a:t>
            </a:r>
            <a:r>
              <a:rPr sz="3800" b="1" dirty="0" smtClean="0">
                <a:solidFill>
                  <a:srgbClr val="4B734B"/>
                </a:solidFill>
              </a:rPr>
              <a:t>ndicators</a:t>
            </a:r>
            <a:endParaRPr sz="3800" b="1" dirty="0">
              <a:solidFill>
                <a:srgbClr val="4B734B"/>
              </a:solidFill>
            </a:endParaRPr>
          </a:p>
        </p:txBody>
      </p:sp>
      <p:sp>
        <p:nvSpPr>
          <p:cNvPr id="357" name="Shape 357"/>
          <p:cNvSpPr>
            <a:spLocks noGrp="1"/>
          </p:cNvSpPr>
          <p:nvPr>
            <p:ph type="sldNum" sz="quarter" idx="2"/>
          </p:nvPr>
        </p:nvSpPr>
        <p:spPr>
          <a:xfrm>
            <a:off x="8458200" y="6645275"/>
            <a:ext cx="762000" cy="3651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200"/>
              <a:t>10</a:t>
            </a:fld>
            <a:endParaRPr sz="1200"/>
          </a:p>
        </p:txBody>
      </p:sp>
      <p:sp>
        <p:nvSpPr>
          <p:cNvPr id="358" name="Shape 358"/>
          <p:cNvSpPr/>
          <p:nvPr/>
        </p:nvSpPr>
        <p:spPr>
          <a:xfrm>
            <a:off x="152400" y="1603119"/>
            <a:ext cx="8763000" cy="47089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lnSpc>
                <a:spcPct val="150000"/>
              </a:lnSpc>
              <a:buSzPct val="100000"/>
            </a:pPr>
            <a:r>
              <a:rPr lang="en-US" sz="3200" b="1" u="sng" dirty="0" smtClean="0">
                <a:solidFill>
                  <a:schemeClr val="accent2">
                    <a:lumMod val="75000"/>
                  </a:schemeClr>
                </a:solidFill>
              </a:rPr>
              <a:t>Quantity Indicators</a:t>
            </a:r>
          </a:p>
          <a:p>
            <a:pPr marL="533400" lvl="0" indent="-533400" algn="just">
              <a:lnSpc>
                <a:spcPct val="150000"/>
              </a:lnSpc>
              <a:buSzPct val="100000"/>
              <a:buFont typeface="Arial"/>
              <a:buChar char="•"/>
            </a:pPr>
            <a:r>
              <a:rPr sz="2800" b="1" dirty="0" smtClean="0">
                <a:solidFill>
                  <a:schemeClr val="tx1"/>
                </a:solidFill>
              </a:rPr>
              <a:t>Input</a:t>
            </a:r>
            <a:r>
              <a:rPr lang="en-US" sz="2800" b="1" dirty="0" smtClean="0">
                <a:solidFill>
                  <a:schemeClr val="tx1"/>
                </a:solidFill>
              </a:rPr>
              <a:t> Indicators</a:t>
            </a:r>
            <a:r>
              <a:rPr sz="2800" b="1" dirty="0" smtClean="0">
                <a:solidFill>
                  <a:schemeClr val="tx1"/>
                </a:solidFill>
              </a:rPr>
              <a:t>: </a:t>
            </a:r>
            <a:r>
              <a:rPr sz="2800" dirty="0"/>
              <a:t>Resources involved in supporting an institutional program, activity or service</a:t>
            </a:r>
            <a:r>
              <a:rPr sz="2800" dirty="0" smtClean="0"/>
              <a:t>.</a:t>
            </a:r>
            <a:endParaRPr lang="en-US" sz="2800" dirty="0" smtClean="0"/>
          </a:p>
          <a:p>
            <a:pPr marL="533400" lvl="0" indent="-533400" algn="just">
              <a:lnSpc>
                <a:spcPct val="150000"/>
              </a:lnSpc>
              <a:buSzPct val="100000"/>
              <a:buFont typeface="Arial"/>
              <a:buChar char="•"/>
            </a:pPr>
            <a:endParaRPr sz="2800" dirty="0"/>
          </a:p>
          <a:p>
            <a:pPr marL="533400" lvl="0" indent="-533400" algn="just">
              <a:lnSpc>
                <a:spcPct val="150000"/>
              </a:lnSpc>
              <a:buSzPct val="100000"/>
              <a:buFont typeface="Arial"/>
              <a:buChar char="•"/>
            </a:pPr>
            <a:r>
              <a:rPr sz="2800" b="1" dirty="0" smtClean="0">
                <a:solidFill>
                  <a:schemeClr val="tx1"/>
                </a:solidFill>
              </a:rPr>
              <a:t>Output</a:t>
            </a:r>
            <a:r>
              <a:rPr lang="en-US" sz="2800" b="1" dirty="0" smtClean="0">
                <a:solidFill>
                  <a:schemeClr val="tx1"/>
                </a:solidFill>
              </a:rPr>
              <a:t> Indicators</a:t>
            </a:r>
            <a:r>
              <a:rPr sz="2800" b="1" dirty="0" smtClean="0">
                <a:solidFill>
                  <a:schemeClr val="tx1"/>
                </a:solidFill>
              </a:rPr>
              <a:t>: </a:t>
            </a:r>
            <a:r>
              <a:rPr sz="2800" dirty="0"/>
              <a:t>Reflect the quantity of outcomes, including measurable results and direct consequences of the activities implemented. </a:t>
            </a:r>
            <a:r>
              <a:rPr sz="2000" dirty="0"/>
              <a:t>(Burke, 1998</a:t>
            </a:r>
            <a:r>
              <a:rPr sz="2000" dirty="0" smtClean="0"/>
              <a:t>)</a:t>
            </a:r>
            <a:endParaRPr sz="20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p:cNvSpPr>
          <p:nvPr>
            <p:ph type="title"/>
          </p:nvPr>
        </p:nvSpPr>
        <p:spPr>
          <a:xfrm>
            <a:off x="152400" y="457200"/>
            <a:ext cx="9144000" cy="762000"/>
          </a:xfrm>
          <a:prstGeom prst="rect">
            <a:avLst/>
          </a:prstGeom>
        </p:spPr>
        <p:txBody>
          <a:bodyPr>
            <a:normAutofit/>
          </a:bodyPr>
          <a:lstStyle>
            <a:lvl1pPr algn="ctr">
              <a:defRPr sz="3600" b="0">
                <a:solidFill>
                  <a:srgbClr val="4B734B"/>
                </a:solidFill>
                <a:latin typeface="Calibri"/>
                <a:ea typeface="Calibri"/>
                <a:cs typeface="Calibri"/>
                <a:sym typeface="Calibri"/>
              </a:defRPr>
            </a:lvl1pPr>
          </a:lstStyle>
          <a:p>
            <a:pPr lvl="0">
              <a:defRPr sz="1800">
                <a:solidFill>
                  <a:srgbClr val="000000"/>
                </a:solidFill>
              </a:defRPr>
            </a:pPr>
            <a:r>
              <a:rPr sz="3800" b="1" dirty="0">
                <a:solidFill>
                  <a:srgbClr val="4B734B"/>
                </a:solidFill>
              </a:rPr>
              <a:t>Identification and </a:t>
            </a:r>
            <a:r>
              <a:rPr lang="en-US" sz="3800" b="1" dirty="0" smtClean="0">
                <a:solidFill>
                  <a:srgbClr val="4B734B"/>
                </a:solidFill>
              </a:rPr>
              <a:t>V</a:t>
            </a:r>
            <a:r>
              <a:rPr sz="3800" b="1" dirty="0" smtClean="0">
                <a:solidFill>
                  <a:srgbClr val="4B734B"/>
                </a:solidFill>
              </a:rPr>
              <a:t>alidation </a:t>
            </a:r>
            <a:r>
              <a:rPr sz="3800" b="1" dirty="0">
                <a:solidFill>
                  <a:srgbClr val="4B734B"/>
                </a:solidFill>
              </a:rPr>
              <a:t>of </a:t>
            </a:r>
            <a:r>
              <a:rPr lang="en-US" sz="3800" b="1" dirty="0" smtClean="0">
                <a:solidFill>
                  <a:srgbClr val="4B734B"/>
                </a:solidFill>
              </a:rPr>
              <a:t>I</a:t>
            </a:r>
            <a:r>
              <a:rPr sz="3800" b="1" dirty="0" smtClean="0">
                <a:solidFill>
                  <a:srgbClr val="4B734B"/>
                </a:solidFill>
              </a:rPr>
              <a:t>ndicators</a:t>
            </a:r>
            <a:endParaRPr sz="3800" b="1" dirty="0">
              <a:solidFill>
                <a:srgbClr val="4B734B"/>
              </a:solidFill>
            </a:endParaRPr>
          </a:p>
        </p:txBody>
      </p:sp>
      <p:sp>
        <p:nvSpPr>
          <p:cNvPr id="363" name="Shape 363"/>
          <p:cNvSpPr>
            <a:spLocks noGrp="1"/>
          </p:cNvSpPr>
          <p:nvPr>
            <p:ph type="sldNum" sz="quarter" idx="2"/>
          </p:nvPr>
        </p:nvSpPr>
        <p:spPr>
          <a:xfrm>
            <a:off x="8458200" y="6645275"/>
            <a:ext cx="762000" cy="3651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200"/>
              <a:t>11</a:t>
            </a:fld>
            <a:endParaRPr sz="1200"/>
          </a:p>
        </p:txBody>
      </p:sp>
      <p:sp>
        <p:nvSpPr>
          <p:cNvPr id="364" name="Shape 364"/>
          <p:cNvSpPr/>
          <p:nvPr/>
        </p:nvSpPr>
        <p:spPr>
          <a:xfrm>
            <a:off x="152400" y="1315024"/>
            <a:ext cx="8763000" cy="526297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lnSpc>
                <a:spcPct val="150000"/>
              </a:lnSpc>
              <a:buSzPct val="100000"/>
            </a:pPr>
            <a:r>
              <a:rPr lang="en-US" sz="3200" b="1" u="sng" dirty="0" smtClean="0">
                <a:solidFill>
                  <a:schemeClr val="accent2">
                    <a:lumMod val="75000"/>
                  </a:schemeClr>
                </a:solidFill>
              </a:rPr>
              <a:t>Quality Indicators</a:t>
            </a:r>
          </a:p>
          <a:p>
            <a:pPr marL="533400" lvl="0" indent="-533400" algn="just">
              <a:lnSpc>
                <a:spcPct val="150000"/>
              </a:lnSpc>
              <a:buSzPct val="100000"/>
              <a:buFont typeface="Arial"/>
              <a:buChar char="•"/>
            </a:pPr>
            <a:r>
              <a:rPr sz="2800" b="1" dirty="0" smtClean="0">
                <a:solidFill>
                  <a:schemeClr val="tx1"/>
                </a:solidFill>
              </a:rPr>
              <a:t>Outcome</a:t>
            </a:r>
            <a:r>
              <a:rPr lang="en-US" sz="2800" b="1" dirty="0" smtClean="0">
                <a:solidFill>
                  <a:schemeClr val="tx1"/>
                </a:solidFill>
              </a:rPr>
              <a:t> Indicators</a:t>
            </a:r>
            <a:r>
              <a:rPr sz="2800" b="1" dirty="0" smtClean="0">
                <a:solidFill>
                  <a:schemeClr val="tx1"/>
                </a:solidFill>
              </a:rPr>
              <a:t>: </a:t>
            </a:r>
            <a:r>
              <a:rPr sz="2800" dirty="0"/>
              <a:t>Focus on the quality of educational program, activity and service benefits for all stakeholders. </a:t>
            </a:r>
            <a:r>
              <a:rPr sz="2000" dirty="0"/>
              <a:t>(</a:t>
            </a:r>
            <a:r>
              <a:rPr sz="2000" dirty="0" err="1"/>
              <a:t>Warglien</a:t>
            </a:r>
            <a:r>
              <a:rPr sz="2000" dirty="0"/>
              <a:t> &amp; </a:t>
            </a:r>
            <a:r>
              <a:rPr sz="2000" dirty="0" err="1"/>
              <a:t>Savoia</a:t>
            </a:r>
            <a:r>
              <a:rPr sz="2000" dirty="0"/>
              <a:t>, 2001</a:t>
            </a:r>
            <a:r>
              <a:rPr sz="2000" dirty="0" smtClean="0"/>
              <a:t>)</a:t>
            </a:r>
            <a:endParaRPr lang="en-US" sz="2000" dirty="0" smtClean="0"/>
          </a:p>
          <a:p>
            <a:pPr marL="533400" lvl="0" indent="-533400" algn="just">
              <a:lnSpc>
                <a:spcPct val="150000"/>
              </a:lnSpc>
              <a:buSzPct val="100000"/>
              <a:buFont typeface="Arial"/>
              <a:buChar char="•"/>
            </a:pPr>
            <a:endParaRPr sz="2400" dirty="0"/>
          </a:p>
          <a:p>
            <a:pPr marL="533400" lvl="0" indent="-533400" algn="just">
              <a:lnSpc>
                <a:spcPct val="150000"/>
              </a:lnSpc>
              <a:buSzPct val="100000"/>
              <a:buFont typeface="Arial"/>
              <a:buChar char="•"/>
            </a:pPr>
            <a:r>
              <a:rPr sz="2800" b="1" dirty="0" smtClean="0">
                <a:solidFill>
                  <a:schemeClr val="tx1"/>
                </a:solidFill>
              </a:rPr>
              <a:t>Process</a:t>
            </a:r>
            <a:r>
              <a:rPr lang="en-US" sz="2800" b="1" dirty="0" smtClean="0">
                <a:solidFill>
                  <a:schemeClr val="tx1"/>
                </a:solidFill>
              </a:rPr>
              <a:t> Indicators</a:t>
            </a:r>
            <a:r>
              <a:rPr sz="2800" b="1" dirty="0" smtClean="0">
                <a:solidFill>
                  <a:schemeClr val="tx1"/>
                </a:solidFill>
              </a:rPr>
              <a:t>: </a:t>
            </a:r>
            <a:r>
              <a:rPr sz="2800" dirty="0"/>
              <a:t>Means used to deliver educational programs, activities and services within the institutional environment. </a:t>
            </a:r>
            <a:r>
              <a:rPr sz="2000" dirty="0"/>
              <a:t>(Burke, 1998)</a:t>
            </a:r>
          </a:p>
        </p:txBody>
      </p:sp>
    </p:spTree>
    <p:extLst>
      <p:ext uri="{BB962C8B-B14F-4D97-AF65-F5344CB8AC3E}">
        <p14:creationId xmlns:p14="http://schemas.microsoft.com/office/powerpoint/2010/main" val="386870392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90" y="0"/>
            <a:ext cx="9181579" cy="1219200"/>
          </a:xfrm>
        </p:spPr>
        <p:txBody>
          <a:bodyPr>
            <a:noAutofit/>
          </a:bodyPr>
          <a:lstStyle/>
          <a:p>
            <a:r>
              <a:rPr lang="en-US" sz="3800" dirty="0" smtClean="0">
                <a:solidFill>
                  <a:schemeClr val="accent2">
                    <a:lumMod val="50000"/>
                  </a:schemeClr>
                </a:solidFill>
                <a:latin typeface="Calibri" panose="020F0502020204030204" pitchFamily="34" charset="0"/>
              </a:rPr>
              <a:t>Indicators &amp; Evaluation of Teaching Culture</a:t>
            </a:r>
            <a:endParaRPr lang="en-US" sz="3800" dirty="0">
              <a:solidFill>
                <a:schemeClr val="accent2">
                  <a:lumMod val="50000"/>
                </a:schemeClr>
              </a:solidFill>
              <a:latin typeface="Calibri" panose="020F0502020204030204" pitchFamily="34" charset="0"/>
            </a:endParaRPr>
          </a:p>
        </p:txBody>
      </p:sp>
      <p:sp>
        <p:nvSpPr>
          <p:cNvPr id="3" name="Text Placeholder 2"/>
          <p:cNvSpPr>
            <a:spLocks noGrp="1"/>
          </p:cNvSpPr>
          <p:nvPr>
            <p:ph type="body"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just">
              <a:buNone/>
            </a:pPr>
            <a:r>
              <a:rPr lang="en-US" dirty="0" smtClean="0">
                <a:solidFill>
                  <a:schemeClr val="tx1"/>
                </a:solidFill>
              </a:rPr>
              <a:t>Process </a:t>
            </a:r>
            <a:r>
              <a:rPr lang="en-US" dirty="0">
                <a:solidFill>
                  <a:schemeClr val="tx1"/>
                </a:solidFill>
              </a:rPr>
              <a:t>indicators are the </a:t>
            </a:r>
            <a:r>
              <a:rPr lang="en-US" b="1" dirty="0">
                <a:solidFill>
                  <a:srgbClr val="00B050"/>
                </a:solidFill>
              </a:rPr>
              <a:t>most practical, useful and appropriate measures of quality teaching and learning </a:t>
            </a:r>
            <a:r>
              <a:rPr lang="en-US" b="1" dirty="0" smtClean="0">
                <a:solidFill>
                  <a:srgbClr val="00B050"/>
                </a:solidFill>
              </a:rPr>
              <a:t>(culture) </a:t>
            </a:r>
            <a:r>
              <a:rPr lang="en-US" dirty="0" smtClean="0">
                <a:solidFill>
                  <a:schemeClr val="tx1"/>
                </a:solidFill>
              </a:rPr>
              <a:t>within </a:t>
            </a:r>
            <a:r>
              <a:rPr lang="en-US" dirty="0">
                <a:solidFill>
                  <a:schemeClr val="tx1"/>
                </a:solidFill>
              </a:rPr>
              <a:t>higher education institution. </a:t>
            </a:r>
            <a:r>
              <a:rPr lang="en-US" sz="2000" dirty="0">
                <a:solidFill>
                  <a:schemeClr val="tx1"/>
                </a:solidFill>
              </a:rPr>
              <a:t>(Chalmers and Thomson 2008)</a:t>
            </a:r>
          </a:p>
          <a:p>
            <a:pPr marL="0" indent="0">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721871"/>
            <a:ext cx="8572500" cy="3038475"/>
          </a:xfrm>
          <a:prstGeom prst="rect">
            <a:avLst/>
          </a:prstGeom>
        </p:spPr>
      </p:pic>
    </p:spTree>
    <p:extLst>
      <p:ext uri="{BB962C8B-B14F-4D97-AF65-F5344CB8AC3E}">
        <p14:creationId xmlns:p14="http://schemas.microsoft.com/office/powerpoint/2010/main" val="350757585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hape 372"/>
          <p:cNvSpPr>
            <a:spLocks noGrp="1"/>
          </p:cNvSpPr>
          <p:nvPr>
            <p:ph type="title"/>
          </p:nvPr>
        </p:nvSpPr>
        <p:spPr>
          <a:xfrm>
            <a:off x="304800" y="533400"/>
            <a:ext cx="9144000" cy="762000"/>
          </a:xfrm>
          <a:prstGeom prst="rect">
            <a:avLst/>
          </a:prstGeom>
        </p:spPr>
        <p:txBody>
          <a:bodyPr>
            <a:normAutofit/>
          </a:bodyPr>
          <a:lstStyle>
            <a:lvl1pPr>
              <a:defRPr sz="3600" b="0">
                <a:solidFill>
                  <a:srgbClr val="4B734B"/>
                </a:solidFill>
                <a:latin typeface="Calibri"/>
                <a:ea typeface="Calibri"/>
                <a:cs typeface="Calibri"/>
                <a:sym typeface="Calibri"/>
              </a:defRPr>
            </a:lvl1pPr>
          </a:lstStyle>
          <a:p>
            <a:pPr lvl="0">
              <a:defRPr sz="1800">
                <a:solidFill>
                  <a:srgbClr val="000000"/>
                </a:solidFill>
              </a:defRPr>
            </a:pPr>
            <a:r>
              <a:rPr sz="4200" b="1" dirty="0">
                <a:solidFill>
                  <a:srgbClr val="4B734B"/>
                </a:solidFill>
              </a:rPr>
              <a:t>Teaching Culture Perception Survey</a:t>
            </a:r>
          </a:p>
        </p:txBody>
      </p:sp>
      <p:sp>
        <p:nvSpPr>
          <p:cNvPr id="373" name="Shape 373"/>
          <p:cNvSpPr/>
          <p:nvPr/>
        </p:nvSpPr>
        <p:spPr>
          <a:xfrm>
            <a:off x="304800" y="1557277"/>
            <a:ext cx="8591365" cy="45498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lvl="0" indent="-457200">
              <a:lnSpc>
                <a:spcPct val="150000"/>
              </a:lnSpc>
              <a:buSzPct val="100000"/>
              <a:buFont typeface="Arial"/>
              <a:buChar char="•"/>
            </a:pPr>
            <a:r>
              <a:rPr sz="2800" dirty="0"/>
              <a:t>Aimed at </a:t>
            </a:r>
            <a:r>
              <a:rPr sz="2800" b="1" dirty="0"/>
              <a:t>examining the perceptions</a:t>
            </a:r>
            <a:r>
              <a:rPr sz="2800" dirty="0"/>
              <a:t> to develop a </a:t>
            </a:r>
            <a:r>
              <a:rPr sz="2800" i="1" dirty="0"/>
              <a:t>profile</a:t>
            </a:r>
            <a:r>
              <a:rPr sz="2800" dirty="0"/>
              <a:t>, allowing comparison between different stakeholders’ perceptions &amp; comparison of change over time. </a:t>
            </a:r>
          </a:p>
          <a:p>
            <a:pPr marL="457200" lvl="0" indent="-457200">
              <a:lnSpc>
                <a:spcPct val="150000"/>
              </a:lnSpc>
              <a:buSzPct val="100000"/>
              <a:buFont typeface="Arial"/>
              <a:buChar char="•"/>
            </a:pPr>
            <a:r>
              <a:rPr sz="2800" dirty="0"/>
              <a:t>Questions designed to identify and validate indicators of quality teaching culture on campus. </a:t>
            </a:r>
          </a:p>
          <a:p>
            <a:pPr marL="457200" lvl="0" indent="-457200">
              <a:lnSpc>
                <a:spcPct val="150000"/>
              </a:lnSpc>
              <a:buSzPct val="100000"/>
              <a:buFont typeface="Arial"/>
              <a:buChar char="•"/>
            </a:pPr>
            <a:r>
              <a:rPr sz="2800" dirty="0"/>
              <a:t>Questions designed to represent five revised levers </a:t>
            </a:r>
          </a:p>
        </p:txBody>
      </p:sp>
      <p:sp>
        <p:nvSpPr>
          <p:cNvPr id="374" name="Shape 374"/>
          <p:cNvSpPr>
            <a:spLocks noGrp="1"/>
          </p:cNvSpPr>
          <p:nvPr>
            <p:ph type="sldNum" sz="quarter" idx="2"/>
          </p:nvPr>
        </p:nvSpPr>
        <p:spPr>
          <a:xfrm>
            <a:off x="8458200" y="6645275"/>
            <a:ext cx="762000" cy="3651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200"/>
              <a:t>13</a:t>
            </a:fld>
            <a:endParaRPr sz="12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hape 378"/>
          <p:cNvSpPr>
            <a:spLocks noGrp="1"/>
          </p:cNvSpPr>
          <p:nvPr>
            <p:ph type="title"/>
          </p:nvPr>
        </p:nvSpPr>
        <p:spPr>
          <a:xfrm>
            <a:off x="304800" y="533400"/>
            <a:ext cx="9144000" cy="762000"/>
          </a:xfrm>
          <a:prstGeom prst="rect">
            <a:avLst/>
          </a:prstGeom>
        </p:spPr>
        <p:txBody>
          <a:bodyPr>
            <a:normAutofit/>
          </a:bodyPr>
          <a:lstStyle>
            <a:lvl1pPr>
              <a:defRPr sz="3600" b="0">
                <a:solidFill>
                  <a:srgbClr val="4B734B"/>
                </a:solidFill>
                <a:latin typeface="Calibri"/>
                <a:ea typeface="Calibri"/>
                <a:cs typeface="Calibri"/>
                <a:sym typeface="Calibri"/>
              </a:defRPr>
            </a:lvl1pPr>
          </a:lstStyle>
          <a:p>
            <a:pPr lvl="0">
              <a:defRPr sz="1800">
                <a:solidFill>
                  <a:srgbClr val="000000"/>
                </a:solidFill>
              </a:defRPr>
            </a:pPr>
            <a:r>
              <a:rPr sz="4200" b="1" dirty="0">
                <a:solidFill>
                  <a:srgbClr val="4B734B"/>
                </a:solidFill>
              </a:rPr>
              <a:t>Levers </a:t>
            </a:r>
            <a:r>
              <a:rPr lang="en-US" sz="4200" b="1" dirty="0" smtClean="0">
                <a:solidFill>
                  <a:srgbClr val="4B734B"/>
                </a:solidFill>
              </a:rPr>
              <a:t>I</a:t>
            </a:r>
            <a:r>
              <a:rPr sz="4200" b="1" dirty="0" smtClean="0">
                <a:solidFill>
                  <a:srgbClr val="4B734B"/>
                </a:solidFill>
              </a:rPr>
              <a:t>ncluded </a:t>
            </a:r>
            <a:r>
              <a:rPr sz="4200" b="1" dirty="0">
                <a:solidFill>
                  <a:srgbClr val="4B734B"/>
                </a:solidFill>
              </a:rPr>
              <a:t>in the TCPS</a:t>
            </a:r>
          </a:p>
        </p:txBody>
      </p:sp>
      <p:sp>
        <p:nvSpPr>
          <p:cNvPr id="379" name="Shape 379"/>
          <p:cNvSpPr/>
          <p:nvPr/>
        </p:nvSpPr>
        <p:spPr>
          <a:xfrm>
            <a:off x="304800" y="1752600"/>
            <a:ext cx="8591365" cy="46012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lvl="0" indent="-457200">
              <a:buSzPct val="100000"/>
              <a:buFont typeface="Arial"/>
              <a:buChar char="•"/>
            </a:pPr>
            <a:r>
              <a:rPr sz="2600" b="1" dirty="0">
                <a:solidFill>
                  <a:schemeClr val="tx1"/>
                </a:solidFill>
                <a:latin typeface="Calibri" panose="020F0502020204030204" pitchFamily="34" charset="0"/>
                <a:ea typeface="Times New Roman Bold"/>
                <a:cs typeface="Times New Roman Bold"/>
                <a:sym typeface="Times New Roman Bold"/>
              </a:rPr>
              <a:t>Lever 1: </a:t>
            </a:r>
            <a:r>
              <a:rPr sz="2600" dirty="0">
                <a:latin typeface="Calibri" panose="020F0502020204030204" pitchFamily="34" charset="0"/>
                <a:ea typeface="Times New Roman"/>
                <a:cs typeface="Times New Roman"/>
                <a:sym typeface="Times New Roman"/>
              </a:rPr>
              <a:t>Teaching is recognized in institutional strategic initiatives &amp; practices (10 items</a:t>
            </a:r>
            <a:r>
              <a:rPr sz="2600" dirty="0" smtClean="0">
                <a:latin typeface="Calibri" panose="020F0502020204030204" pitchFamily="34" charset="0"/>
                <a:ea typeface="Times New Roman"/>
                <a:cs typeface="Times New Roman"/>
                <a:sym typeface="Times New Roman"/>
              </a:rPr>
              <a:t>)</a:t>
            </a:r>
            <a:endParaRPr lang="en-US" sz="2600" dirty="0" smtClean="0">
              <a:latin typeface="Calibri" panose="020F0502020204030204" pitchFamily="34" charset="0"/>
              <a:ea typeface="Times New Roman"/>
              <a:cs typeface="Times New Roman"/>
              <a:sym typeface="Times New Roman"/>
            </a:endParaRPr>
          </a:p>
          <a:p>
            <a:pPr lvl="0">
              <a:buSzPct val="100000"/>
            </a:pPr>
            <a:endParaRPr sz="1200" dirty="0">
              <a:latin typeface="Calibri" panose="020F0502020204030204" pitchFamily="34" charset="0"/>
              <a:ea typeface="Times New Roman"/>
              <a:cs typeface="Times New Roman"/>
              <a:sym typeface="Times New Roman"/>
            </a:endParaRPr>
          </a:p>
          <a:p>
            <a:pPr marL="457200" lvl="0" indent="-457200">
              <a:buSzPct val="100000"/>
              <a:buFont typeface="Arial"/>
              <a:buChar char="•"/>
            </a:pPr>
            <a:r>
              <a:rPr sz="2600" b="1" dirty="0">
                <a:solidFill>
                  <a:schemeClr val="tx1"/>
                </a:solidFill>
                <a:latin typeface="Calibri" panose="020F0502020204030204" pitchFamily="34" charset="0"/>
                <a:ea typeface="Times New Roman Bold"/>
                <a:cs typeface="Times New Roman Bold"/>
                <a:sym typeface="Times New Roman Bold"/>
              </a:rPr>
              <a:t>Lever 2: </a:t>
            </a:r>
            <a:r>
              <a:rPr sz="2600" dirty="0">
                <a:latin typeface="Calibri" panose="020F0502020204030204" pitchFamily="34" charset="0"/>
                <a:ea typeface="Times New Roman"/>
                <a:cs typeface="Times New Roman"/>
                <a:sym typeface="Times New Roman"/>
              </a:rPr>
              <a:t>Assessment of teaching is constructive and flexible (7 items</a:t>
            </a:r>
            <a:r>
              <a:rPr sz="2600" dirty="0" smtClean="0">
                <a:latin typeface="Calibri" panose="020F0502020204030204" pitchFamily="34" charset="0"/>
                <a:ea typeface="Times New Roman"/>
                <a:cs typeface="Times New Roman"/>
                <a:sym typeface="Times New Roman"/>
              </a:rPr>
              <a:t>)</a:t>
            </a:r>
            <a:endParaRPr lang="en-US" sz="2600" dirty="0" smtClean="0">
              <a:latin typeface="Calibri" panose="020F0502020204030204" pitchFamily="34" charset="0"/>
              <a:ea typeface="Times New Roman"/>
              <a:cs typeface="Times New Roman"/>
              <a:sym typeface="Times New Roman"/>
            </a:endParaRPr>
          </a:p>
          <a:p>
            <a:pPr marL="457200" lvl="0" indent="-457200">
              <a:buSzPct val="100000"/>
              <a:buFont typeface="Arial"/>
              <a:buChar char="•"/>
            </a:pPr>
            <a:endParaRPr sz="1200" dirty="0">
              <a:latin typeface="Calibri" panose="020F0502020204030204" pitchFamily="34" charset="0"/>
              <a:ea typeface="Times New Roman"/>
              <a:cs typeface="Times New Roman"/>
              <a:sym typeface="Times New Roman"/>
            </a:endParaRPr>
          </a:p>
          <a:p>
            <a:pPr marL="457200" lvl="0" indent="-457200">
              <a:buSzPct val="100000"/>
              <a:buFont typeface="Arial"/>
              <a:buChar char="•"/>
            </a:pPr>
            <a:r>
              <a:rPr sz="2600" b="1" dirty="0">
                <a:solidFill>
                  <a:schemeClr val="tx1"/>
                </a:solidFill>
                <a:latin typeface="Calibri" panose="020F0502020204030204" pitchFamily="34" charset="0"/>
                <a:ea typeface="Times New Roman Bold"/>
                <a:cs typeface="Times New Roman Bold"/>
                <a:sym typeface="Times New Roman Bold"/>
              </a:rPr>
              <a:t>Lever 3: </a:t>
            </a:r>
            <a:r>
              <a:rPr sz="2600" dirty="0">
                <a:latin typeface="Calibri" panose="020F0502020204030204" pitchFamily="34" charset="0"/>
                <a:ea typeface="Times New Roman"/>
                <a:cs typeface="Times New Roman"/>
                <a:sym typeface="Times New Roman"/>
              </a:rPr>
              <a:t>Faculty are encouraged to develop as teachers </a:t>
            </a:r>
            <a:r>
              <a:rPr lang="en-US" sz="2600" dirty="0" smtClean="0">
                <a:latin typeface="Calibri" panose="020F0502020204030204" pitchFamily="34" charset="0"/>
                <a:ea typeface="Times New Roman"/>
                <a:cs typeface="Times New Roman"/>
                <a:sym typeface="Times New Roman"/>
              </a:rPr>
              <a:t>      </a:t>
            </a:r>
            <a:r>
              <a:rPr sz="2600" dirty="0" smtClean="0">
                <a:latin typeface="Calibri" panose="020F0502020204030204" pitchFamily="34" charset="0"/>
                <a:ea typeface="Times New Roman"/>
                <a:cs typeface="Times New Roman"/>
                <a:sym typeface="Times New Roman"/>
              </a:rPr>
              <a:t>(</a:t>
            </a:r>
            <a:r>
              <a:rPr sz="2600" dirty="0">
                <a:latin typeface="Calibri" panose="020F0502020204030204" pitchFamily="34" charset="0"/>
                <a:ea typeface="Times New Roman"/>
                <a:cs typeface="Times New Roman"/>
                <a:sym typeface="Times New Roman"/>
              </a:rPr>
              <a:t>8 items</a:t>
            </a:r>
            <a:r>
              <a:rPr sz="2600" dirty="0" smtClean="0">
                <a:latin typeface="Calibri" panose="020F0502020204030204" pitchFamily="34" charset="0"/>
                <a:ea typeface="Times New Roman"/>
                <a:cs typeface="Times New Roman"/>
                <a:sym typeface="Times New Roman"/>
              </a:rPr>
              <a:t>)</a:t>
            </a:r>
            <a:endParaRPr lang="en-US" sz="2600" dirty="0" smtClean="0">
              <a:latin typeface="Calibri" panose="020F0502020204030204" pitchFamily="34" charset="0"/>
              <a:ea typeface="Times New Roman"/>
              <a:cs typeface="Times New Roman"/>
              <a:sym typeface="Times New Roman"/>
            </a:endParaRPr>
          </a:p>
          <a:p>
            <a:pPr marL="457200" lvl="0" indent="-457200">
              <a:buSzPct val="100000"/>
              <a:buFont typeface="Arial"/>
              <a:buChar char="•"/>
            </a:pPr>
            <a:endParaRPr sz="1100" dirty="0">
              <a:latin typeface="Calibri" panose="020F0502020204030204" pitchFamily="34" charset="0"/>
              <a:ea typeface="Times New Roman"/>
              <a:cs typeface="Times New Roman"/>
              <a:sym typeface="Times New Roman"/>
            </a:endParaRPr>
          </a:p>
          <a:p>
            <a:pPr marL="457200" lvl="0" indent="-457200">
              <a:buSzPct val="100000"/>
              <a:buFont typeface="Arial"/>
              <a:buChar char="•"/>
            </a:pPr>
            <a:r>
              <a:rPr sz="2600" b="1" dirty="0">
                <a:solidFill>
                  <a:schemeClr val="tx1"/>
                </a:solidFill>
                <a:latin typeface="Calibri" panose="020F0502020204030204" pitchFamily="34" charset="0"/>
                <a:ea typeface="Times New Roman Bold"/>
                <a:cs typeface="Times New Roman Bold"/>
                <a:sym typeface="Times New Roman Bold"/>
              </a:rPr>
              <a:t>Lever 4: </a:t>
            </a:r>
            <a:r>
              <a:rPr sz="2600" dirty="0">
                <a:latin typeface="Calibri" panose="020F0502020204030204" pitchFamily="34" charset="0"/>
                <a:ea typeface="Times New Roman"/>
                <a:cs typeface="Times New Roman"/>
                <a:sym typeface="Times New Roman"/>
              </a:rPr>
              <a:t>Infrastructure exists to support teaching (6 items</a:t>
            </a:r>
            <a:r>
              <a:rPr sz="2600" dirty="0" smtClean="0">
                <a:latin typeface="Calibri" panose="020F0502020204030204" pitchFamily="34" charset="0"/>
                <a:ea typeface="Times New Roman"/>
                <a:cs typeface="Times New Roman"/>
                <a:sym typeface="Times New Roman"/>
              </a:rPr>
              <a:t>)</a:t>
            </a:r>
            <a:endParaRPr lang="en-US" sz="2600" dirty="0" smtClean="0">
              <a:latin typeface="Calibri" panose="020F0502020204030204" pitchFamily="34" charset="0"/>
              <a:ea typeface="Times New Roman"/>
              <a:cs typeface="Times New Roman"/>
              <a:sym typeface="Times New Roman"/>
            </a:endParaRPr>
          </a:p>
          <a:p>
            <a:pPr marL="457200" lvl="0" indent="-457200">
              <a:buSzPct val="100000"/>
              <a:buFont typeface="Arial"/>
              <a:buChar char="•"/>
            </a:pPr>
            <a:endParaRPr sz="1400" dirty="0">
              <a:latin typeface="Calibri" panose="020F0502020204030204" pitchFamily="34" charset="0"/>
              <a:ea typeface="Times New Roman"/>
              <a:cs typeface="Times New Roman"/>
              <a:sym typeface="Times New Roman"/>
            </a:endParaRPr>
          </a:p>
          <a:p>
            <a:pPr marL="457200" lvl="0" indent="-457200">
              <a:buSzPct val="100000"/>
              <a:buFont typeface="Arial"/>
              <a:buChar char="•"/>
            </a:pPr>
            <a:r>
              <a:rPr sz="2600" b="1" dirty="0">
                <a:solidFill>
                  <a:schemeClr val="tx1"/>
                </a:solidFill>
                <a:latin typeface="Calibri" panose="020F0502020204030204" pitchFamily="34" charset="0"/>
                <a:ea typeface="Times New Roman Bold"/>
                <a:cs typeface="Times New Roman Bold"/>
                <a:sym typeface="Times New Roman Bold"/>
              </a:rPr>
              <a:t>Lever 5:  </a:t>
            </a:r>
            <a:r>
              <a:rPr sz="2600" dirty="0">
                <a:latin typeface="Calibri" panose="020F0502020204030204" pitchFamily="34" charset="0"/>
                <a:ea typeface="Times New Roman"/>
                <a:cs typeface="Times New Roman"/>
                <a:sym typeface="Times New Roman"/>
              </a:rPr>
              <a:t>Broad engagement around teaching occurs</a:t>
            </a:r>
            <a:r>
              <a:rPr sz="2600" dirty="0">
                <a:latin typeface="Calibri" panose="020F0502020204030204" pitchFamily="34" charset="0"/>
                <a:ea typeface="Times New Roman Bold"/>
                <a:cs typeface="Times New Roman Bold"/>
                <a:sym typeface="Times New Roman Bold"/>
              </a:rPr>
              <a:t> </a:t>
            </a:r>
            <a:r>
              <a:rPr lang="en-US" sz="2600" dirty="0" smtClean="0">
                <a:latin typeface="Calibri" panose="020F0502020204030204" pitchFamily="34" charset="0"/>
                <a:ea typeface="Times New Roman Bold"/>
                <a:cs typeface="Times New Roman Bold"/>
                <a:sym typeface="Times New Roman Bold"/>
              </a:rPr>
              <a:t>          </a:t>
            </a:r>
            <a:r>
              <a:rPr sz="2600" dirty="0" smtClean="0">
                <a:latin typeface="Calibri" panose="020F0502020204030204" pitchFamily="34" charset="0"/>
                <a:ea typeface="Times New Roman"/>
                <a:cs typeface="Times New Roman"/>
                <a:sym typeface="Times New Roman"/>
              </a:rPr>
              <a:t>(</a:t>
            </a:r>
            <a:r>
              <a:rPr sz="2600" dirty="0">
                <a:latin typeface="Calibri" panose="020F0502020204030204" pitchFamily="34" charset="0"/>
                <a:ea typeface="Times New Roman"/>
                <a:cs typeface="Times New Roman"/>
                <a:sym typeface="Times New Roman"/>
              </a:rPr>
              <a:t>8 items)</a:t>
            </a:r>
          </a:p>
        </p:txBody>
      </p:sp>
      <p:sp>
        <p:nvSpPr>
          <p:cNvPr id="380" name="Shape 380"/>
          <p:cNvSpPr>
            <a:spLocks noGrp="1"/>
          </p:cNvSpPr>
          <p:nvPr>
            <p:ph type="sldNum" sz="quarter" idx="2"/>
          </p:nvPr>
        </p:nvSpPr>
        <p:spPr>
          <a:xfrm>
            <a:off x="8458200" y="6645275"/>
            <a:ext cx="762000" cy="3651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200"/>
              <a:t>14</a:t>
            </a:fld>
            <a:endParaRPr sz="12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p:cNvSpPr>
          <p:nvPr>
            <p:ph type="title"/>
          </p:nvPr>
        </p:nvSpPr>
        <p:spPr>
          <a:xfrm>
            <a:off x="304800" y="609600"/>
            <a:ext cx="9144000" cy="762000"/>
          </a:xfrm>
          <a:prstGeom prst="rect">
            <a:avLst/>
          </a:prstGeom>
        </p:spPr>
        <p:txBody>
          <a:bodyPr>
            <a:normAutofit/>
          </a:bodyPr>
          <a:lstStyle>
            <a:lvl1pPr>
              <a:defRPr sz="3600" b="0">
                <a:solidFill>
                  <a:srgbClr val="4B734B"/>
                </a:solidFill>
                <a:latin typeface="Calibri"/>
                <a:ea typeface="Calibri"/>
                <a:cs typeface="Calibri"/>
                <a:sym typeface="Calibri"/>
              </a:defRPr>
            </a:lvl1pPr>
          </a:lstStyle>
          <a:p>
            <a:pPr lvl="0">
              <a:defRPr sz="1800">
                <a:solidFill>
                  <a:srgbClr val="000000"/>
                </a:solidFill>
              </a:defRPr>
            </a:pPr>
            <a:r>
              <a:rPr sz="4200" b="1" dirty="0">
                <a:solidFill>
                  <a:srgbClr val="4B734B"/>
                </a:solidFill>
              </a:rPr>
              <a:t>Use </a:t>
            </a:r>
            <a:r>
              <a:rPr sz="4200" b="1" dirty="0">
                <a:solidFill>
                  <a:schemeClr val="accent1">
                    <a:lumMod val="75000"/>
                  </a:schemeClr>
                </a:solidFill>
              </a:rPr>
              <a:t>of</a:t>
            </a:r>
            <a:r>
              <a:rPr sz="4200" b="1" dirty="0">
                <a:solidFill>
                  <a:srgbClr val="4B734B"/>
                </a:solidFill>
              </a:rPr>
              <a:t> Indicators on TCPS</a:t>
            </a:r>
          </a:p>
        </p:txBody>
      </p:sp>
      <p:sp>
        <p:nvSpPr>
          <p:cNvPr id="390" name="Shape 390"/>
          <p:cNvSpPr>
            <a:spLocks noGrp="1"/>
          </p:cNvSpPr>
          <p:nvPr>
            <p:ph type="sldNum" sz="quarter" idx="2"/>
          </p:nvPr>
        </p:nvSpPr>
        <p:spPr>
          <a:xfrm>
            <a:off x="8458200" y="6645275"/>
            <a:ext cx="762000" cy="3651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200"/>
              <a:t>15</a:t>
            </a:fld>
            <a:endParaRPr sz="1200"/>
          </a:p>
        </p:txBody>
      </p:sp>
      <p:pic>
        <p:nvPicPr>
          <p:cNvPr id="391" name="image11.png"/>
          <p:cNvPicPr/>
          <p:nvPr/>
        </p:nvPicPr>
        <p:blipFill>
          <a:blip r:embed="rId3">
            <a:extLst/>
          </a:blip>
          <a:srcRect l="10056" t="41204" r="6623" b="17592"/>
          <a:stretch>
            <a:fillRect/>
          </a:stretch>
        </p:blipFill>
        <p:spPr>
          <a:xfrm>
            <a:off x="103923" y="1371599"/>
            <a:ext cx="9040078" cy="2514602"/>
          </a:xfrm>
          <a:prstGeom prst="rect">
            <a:avLst/>
          </a:prstGeom>
          <a:ln w="12700">
            <a:miter lim="400000"/>
          </a:ln>
        </p:spPr>
      </p:pic>
      <p:sp>
        <p:nvSpPr>
          <p:cNvPr id="392" name="Shape 392"/>
          <p:cNvSpPr/>
          <p:nvPr/>
        </p:nvSpPr>
        <p:spPr>
          <a:xfrm>
            <a:off x="304800" y="4060209"/>
            <a:ext cx="8558371" cy="24929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81000" lvl="0" indent="-381000">
              <a:lnSpc>
                <a:spcPct val="130000"/>
              </a:lnSpc>
              <a:buSzPct val="100000"/>
              <a:buFont typeface="Arial"/>
              <a:buChar char="•"/>
            </a:pPr>
            <a:r>
              <a:rPr sz="2400" dirty="0"/>
              <a:t>Examining the</a:t>
            </a:r>
            <a:r>
              <a:rPr sz="2400" dirty="0">
                <a:solidFill>
                  <a:schemeClr val="tx1"/>
                </a:solidFill>
              </a:rPr>
              <a:t> </a:t>
            </a:r>
            <a:r>
              <a:rPr sz="2400" b="1" u="sng" dirty="0">
                <a:solidFill>
                  <a:schemeClr val="tx1"/>
                </a:solidFill>
              </a:rPr>
              <a:t>perceived</a:t>
            </a:r>
            <a:r>
              <a:rPr sz="2400" b="1" dirty="0">
                <a:solidFill>
                  <a:schemeClr val="tx1"/>
                </a:solidFill>
              </a:rPr>
              <a:t> </a:t>
            </a:r>
            <a:r>
              <a:rPr sz="2400" b="1" dirty="0"/>
              <a:t>existence </a:t>
            </a:r>
            <a:r>
              <a:rPr sz="2400" dirty="0"/>
              <a:t>(agreement ratings)</a:t>
            </a:r>
            <a:r>
              <a:rPr sz="2400" b="1" dirty="0"/>
              <a:t> </a:t>
            </a:r>
            <a:r>
              <a:rPr sz="2400" dirty="0"/>
              <a:t>and</a:t>
            </a:r>
            <a:r>
              <a:rPr sz="2400" b="1" dirty="0"/>
              <a:t> importance </a:t>
            </a:r>
            <a:r>
              <a:rPr sz="2400" dirty="0"/>
              <a:t>(importance ratings)</a:t>
            </a:r>
            <a:r>
              <a:rPr sz="2400" b="1" dirty="0"/>
              <a:t> </a:t>
            </a:r>
            <a:r>
              <a:rPr sz="2400" dirty="0"/>
              <a:t>of certain indicators related to quality teaching to develop a </a:t>
            </a:r>
            <a:r>
              <a:rPr sz="2400" i="1" dirty="0"/>
              <a:t>profile</a:t>
            </a:r>
            <a:r>
              <a:rPr sz="2400" dirty="0"/>
              <a:t> of the culture in the institution.</a:t>
            </a:r>
          </a:p>
          <a:p>
            <a:pPr marL="381000" lvl="0" indent="-381000">
              <a:lnSpc>
                <a:spcPct val="130000"/>
              </a:lnSpc>
              <a:buSzPct val="100000"/>
              <a:buFont typeface="Arial"/>
              <a:buChar char="•"/>
            </a:pPr>
            <a:r>
              <a:rPr sz="2400" dirty="0"/>
              <a:t>Triangulation of perception and facts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p:cNvSpPr>
          <p:nvPr>
            <p:ph type="title"/>
          </p:nvPr>
        </p:nvSpPr>
        <p:spPr>
          <a:xfrm>
            <a:off x="-28575" y="381000"/>
            <a:ext cx="9144000" cy="762000"/>
          </a:xfrm>
          <a:prstGeom prst="rect">
            <a:avLst/>
          </a:prstGeom>
        </p:spPr>
        <p:txBody>
          <a:bodyPr>
            <a:normAutofit/>
          </a:bodyPr>
          <a:lstStyle>
            <a:lvl1pPr algn="ctr">
              <a:defRPr sz="3600" b="0">
                <a:solidFill>
                  <a:srgbClr val="4B734B"/>
                </a:solidFill>
                <a:latin typeface="Times New Roman"/>
                <a:ea typeface="Times New Roman"/>
                <a:cs typeface="Times New Roman"/>
                <a:sym typeface="Times New Roman"/>
              </a:defRPr>
            </a:lvl1pPr>
          </a:lstStyle>
          <a:p>
            <a:pPr lvl="0">
              <a:defRPr sz="1800">
                <a:solidFill>
                  <a:srgbClr val="000000"/>
                </a:solidFill>
              </a:defRPr>
            </a:pPr>
            <a:r>
              <a:rPr sz="4000" b="1" dirty="0">
                <a:solidFill>
                  <a:srgbClr val="4B734B"/>
                </a:solidFill>
                <a:latin typeface="Calibri" panose="020F0502020204030204" pitchFamily="34" charset="0"/>
              </a:rPr>
              <a:t>Teaching Culture Perception Survey (TCPS)</a:t>
            </a:r>
          </a:p>
        </p:txBody>
      </p:sp>
      <p:sp>
        <p:nvSpPr>
          <p:cNvPr id="385" name="Shape 385"/>
          <p:cNvSpPr/>
          <p:nvPr/>
        </p:nvSpPr>
        <p:spPr>
          <a:xfrm>
            <a:off x="304799" y="1524000"/>
            <a:ext cx="8591365" cy="1015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buSzPct val="100000"/>
            </a:pPr>
            <a:r>
              <a:rPr sz="3200" dirty="0" smtClean="0">
                <a:latin typeface="Calibri" panose="020F0502020204030204" pitchFamily="34" charset="0"/>
                <a:ea typeface="Times New Roman"/>
                <a:cs typeface="Times New Roman"/>
                <a:sym typeface="Times New Roman"/>
              </a:rPr>
              <a:t>Assessment </a:t>
            </a:r>
            <a:r>
              <a:rPr sz="3200" dirty="0">
                <a:latin typeface="Calibri" panose="020F0502020204030204" pitchFamily="34" charset="0"/>
                <a:ea typeface="Times New Roman"/>
                <a:cs typeface="Times New Roman"/>
                <a:sym typeface="Times New Roman"/>
              </a:rPr>
              <a:t>of </a:t>
            </a:r>
            <a:r>
              <a:rPr sz="3200" u="sng" dirty="0">
                <a:latin typeface="Calibri" panose="020F0502020204030204" pitchFamily="34" charset="0"/>
                <a:ea typeface="Times New Roman"/>
                <a:cs typeface="Times New Roman"/>
                <a:sym typeface="Times New Roman"/>
              </a:rPr>
              <a:t>agreement</a:t>
            </a:r>
            <a:r>
              <a:rPr sz="3200" dirty="0">
                <a:latin typeface="Calibri" panose="020F0502020204030204" pitchFamily="34" charset="0"/>
                <a:ea typeface="Times New Roman"/>
                <a:cs typeface="Times New Roman"/>
                <a:sym typeface="Times New Roman"/>
              </a:rPr>
              <a:t> and </a:t>
            </a:r>
            <a:r>
              <a:rPr sz="3200" u="sng" dirty="0">
                <a:latin typeface="Calibri" panose="020F0502020204030204" pitchFamily="34" charset="0"/>
                <a:ea typeface="Times New Roman"/>
                <a:cs typeface="Times New Roman"/>
                <a:sym typeface="Times New Roman"/>
              </a:rPr>
              <a:t>importance</a:t>
            </a:r>
            <a:r>
              <a:rPr sz="3200" dirty="0">
                <a:latin typeface="Calibri" panose="020F0502020204030204" pitchFamily="34" charset="0"/>
                <a:ea typeface="Times New Roman"/>
                <a:cs typeface="Times New Roman"/>
                <a:sym typeface="Times New Roman"/>
              </a:rPr>
              <a:t> ratings</a:t>
            </a:r>
          </a:p>
          <a:p>
            <a:pPr lvl="0">
              <a:buSzPct val="100000"/>
            </a:pPr>
            <a:endParaRPr sz="2800" dirty="0">
              <a:latin typeface="Calibri" panose="020F0502020204030204" pitchFamily="34" charset="0"/>
            </a:endParaRPr>
          </a:p>
        </p:txBody>
      </p:sp>
      <p:sp>
        <p:nvSpPr>
          <p:cNvPr id="386" name="Shape 386"/>
          <p:cNvSpPr>
            <a:spLocks noGrp="1"/>
          </p:cNvSpPr>
          <p:nvPr>
            <p:ph type="sldNum" sz="quarter" idx="2"/>
          </p:nvPr>
        </p:nvSpPr>
        <p:spPr>
          <a:xfrm>
            <a:off x="8458200" y="6645275"/>
            <a:ext cx="762000" cy="3651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200"/>
              <a:t>16</a:t>
            </a:fld>
            <a:endParaRPr sz="1200"/>
          </a:p>
        </p:txBody>
      </p:sp>
      <p:pic>
        <p:nvPicPr>
          <p:cNvPr id="387" name="image12.png"/>
          <p:cNvPicPr/>
          <p:nvPr/>
        </p:nvPicPr>
        <p:blipFill>
          <a:blip r:embed="rId2">
            <a:extLst/>
          </a:blip>
          <a:srcRect l="18750" t="14000" r="19750" b="20667"/>
          <a:stretch>
            <a:fillRect/>
          </a:stretch>
        </p:blipFill>
        <p:spPr>
          <a:xfrm>
            <a:off x="1301940" y="2501900"/>
            <a:ext cx="6597083" cy="3942159"/>
          </a:xfrm>
          <a:prstGeom prst="rect">
            <a:avLst/>
          </a:prstGeom>
          <a:ln>
            <a:solidFill>
              <a:srgbClr val="808080"/>
            </a:solidFill>
            <a:miter/>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9144000" cy="1143000"/>
          </a:xfrm>
        </p:spPr>
        <p:txBody>
          <a:bodyPr>
            <a:noAutofit/>
          </a:bodyPr>
          <a:lstStyle/>
          <a:p>
            <a:r>
              <a:rPr lang="en-US" sz="3600" dirty="0" smtClean="0">
                <a:solidFill>
                  <a:schemeClr val="accent2">
                    <a:lumMod val="50000"/>
                  </a:schemeClr>
                </a:solidFill>
                <a:latin typeface="+mn-lt"/>
              </a:rPr>
              <a:t>Teaching Culture </a:t>
            </a:r>
            <a:r>
              <a:rPr lang="en-US" sz="3600" dirty="0">
                <a:solidFill>
                  <a:schemeClr val="accent2">
                    <a:lumMod val="50000"/>
                  </a:schemeClr>
                </a:solidFill>
                <a:latin typeface="+mn-lt"/>
              </a:rPr>
              <a:t>Perception </a:t>
            </a:r>
            <a:r>
              <a:rPr lang="en-US" sz="3600" dirty="0" smtClean="0">
                <a:solidFill>
                  <a:schemeClr val="accent2">
                    <a:lumMod val="50000"/>
                  </a:schemeClr>
                </a:solidFill>
                <a:latin typeface="+mn-lt"/>
              </a:rPr>
              <a:t>Survey &amp; Focus Groups</a:t>
            </a:r>
            <a:endParaRPr lang="en-US" sz="3600" dirty="0">
              <a:solidFill>
                <a:schemeClr val="accent2">
                  <a:lumMod val="50000"/>
                </a:schemeClr>
              </a:solidFill>
              <a:latin typeface="+mn-lt"/>
            </a:endParaRPr>
          </a:p>
        </p:txBody>
      </p:sp>
      <p:sp>
        <p:nvSpPr>
          <p:cNvPr id="6" name="Rectangle 5"/>
          <p:cNvSpPr/>
          <p:nvPr/>
        </p:nvSpPr>
        <p:spPr>
          <a:xfrm>
            <a:off x="304800" y="1727537"/>
            <a:ext cx="8591365" cy="4893647"/>
          </a:xfrm>
          <a:prstGeom prst="rect">
            <a:avLst/>
          </a:prstGeom>
        </p:spPr>
        <p:txBody>
          <a:bodyPr wrap="square">
            <a:spAutoFit/>
          </a:bodyPr>
          <a:lstStyle/>
          <a:p>
            <a:endParaRPr lang="en-CA" sz="2400" dirty="0" smtClean="0"/>
          </a:p>
          <a:p>
            <a:pPr marL="342900" indent="-342900">
              <a:buFont typeface="Arial" panose="020B0604020202020204" pitchFamily="34" charset="0"/>
              <a:buChar char="•"/>
            </a:pPr>
            <a:r>
              <a:rPr lang="en-CA" sz="2400" dirty="0" smtClean="0"/>
              <a:t>Two versions of the survey</a:t>
            </a:r>
          </a:p>
          <a:p>
            <a:pPr marL="800100" lvl="1" indent="-342900">
              <a:buFont typeface="Arial" panose="020B0604020202020204" pitchFamily="34" charset="0"/>
              <a:buChar char="•"/>
            </a:pPr>
            <a:r>
              <a:rPr lang="en-CA" sz="2400" dirty="0" smtClean="0"/>
              <a:t>Students: Graduate &amp; undergraduate</a:t>
            </a:r>
          </a:p>
          <a:p>
            <a:pPr marL="800100" lvl="1" indent="-342900">
              <a:buFont typeface="Arial" panose="020B0604020202020204" pitchFamily="34" charset="0"/>
              <a:buChar char="•"/>
            </a:pPr>
            <a:r>
              <a:rPr lang="en-CA" sz="2400" dirty="0" smtClean="0"/>
              <a:t>Faculty &amp; Administration</a:t>
            </a:r>
            <a:endParaRPr lang="en-CA" sz="2400" dirty="0"/>
          </a:p>
          <a:p>
            <a:pPr marL="342900" indent="-342900">
              <a:buFont typeface="Arial" panose="020B0604020202020204" pitchFamily="34" charset="0"/>
              <a:buChar char="•"/>
            </a:pPr>
            <a:r>
              <a:rPr lang="en-CA" sz="2400" dirty="0" smtClean="0"/>
              <a:t>Pilot survey at three Ontarian institutions</a:t>
            </a:r>
          </a:p>
          <a:p>
            <a:pPr marL="800100" lvl="1" indent="-342900">
              <a:buFont typeface="Arial" panose="020B0604020202020204" pitchFamily="34" charset="0"/>
              <a:buChar char="•"/>
            </a:pPr>
            <a:r>
              <a:rPr lang="en-CA" sz="2400" dirty="0" smtClean="0"/>
              <a:t>Windsor  ( 921 participants)</a:t>
            </a:r>
          </a:p>
          <a:p>
            <a:pPr marL="800100" lvl="1" indent="-342900">
              <a:buFont typeface="Arial" panose="020B0604020202020204" pitchFamily="34" charset="0"/>
              <a:buChar char="•"/>
            </a:pPr>
            <a:r>
              <a:rPr lang="en-CA" sz="2400" dirty="0" smtClean="0"/>
              <a:t>Western (1589 participants)</a:t>
            </a:r>
          </a:p>
          <a:p>
            <a:pPr marL="800100" lvl="1" indent="-342900">
              <a:buFont typeface="Arial" panose="020B0604020202020204" pitchFamily="34" charset="0"/>
              <a:buChar char="•"/>
            </a:pPr>
            <a:r>
              <a:rPr lang="en-CA" sz="2400" dirty="0" smtClean="0"/>
              <a:t>McMaster (1334 participants)</a:t>
            </a:r>
            <a:endParaRPr lang="en-CA" sz="2400" dirty="0"/>
          </a:p>
          <a:p>
            <a:pPr marL="342900" indent="-342900">
              <a:buFont typeface="Arial" panose="020B0604020202020204" pitchFamily="34" charset="0"/>
              <a:buChar char="•"/>
            </a:pPr>
            <a:r>
              <a:rPr lang="en-US" sz="2400" dirty="0" smtClean="0"/>
              <a:t>Focus groups ran to collect feedback </a:t>
            </a:r>
          </a:p>
          <a:p>
            <a:r>
              <a:rPr lang="en-US" sz="2400" dirty="0" smtClean="0"/>
              <a:t>on the survey and input on quality </a:t>
            </a:r>
          </a:p>
          <a:p>
            <a:r>
              <a:rPr lang="en-US" sz="2400" dirty="0" smtClean="0"/>
              <a:t>teaching culture at each institution.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3" name="Slide Number Placeholder 2"/>
          <p:cNvSpPr>
            <a:spLocks noGrp="1"/>
          </p:cNvSpPr>
          <p:nvPr>
            <p:ph type="sldNum" sz="quarter" idx="4294967295"/>
          </p:nvPr>
        </p:nvSpPr>
        <p:spPr>
          <a:xfrm>
            <a:off x="8458200" y="6645275"/>
            <a:ext cx="762000" cy="365125"/>
          </a:xfrm>
          <a:prstGeom prst="rect">
            <a:avLst/>
          </a:prstGeom>
        </p:spPr>
        <p:txBody>
          <a:bodyPr/>
          <a:lstStyle/>
          <a:p>
            <a:fld id="{F58E02A8-E497-47EF-BA34-DFA3D799B6A2}" type="slidenum">
              <a:rPr lang="en-US" smtClean="0"/>
              <a:pPr/>
              <a:t>17</a:t>
            </a:fld>
            <a:endParaRPr lang="en-US" dirty="0"/>
          </a:p>
        </p:txBody>
      </p:sp>
      <p:graphicFrame>
        <p:nvGraphicFramePr>
          <p:cNvPr id="9" name="Chart 8"/>
          <p:cNvGraphicFramePr/>
          <p:nvPr>
            <p:extLst>
              <p:ext uri="{D42A27DB-BD31-4B8C-83A1-F6EECF244321}">
                <p14:modId xmlns:p14="http://schemas.microsoft.com/office/powerpoint/2010/main" val="499766732"/>
              </p:ext>
            </p:extLst>
          </p:nvPr>
        </p:nvGraphicFramePr>
        <p:xfrm>
          <a:off x="4905101" y="3392444"/>
          <a:ext cx="4238899" cy="317042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648164" y="5068359"/>
            <a:ext cx="1447800" cy="584775"/>
          </a:xfrm>
          <a:prstGeom prst="rect">
            <a:avLst/>
          </a:prstGeom>
          <a:noFill/>
        </p:spPr>
        <p:txBody>
          <a:bodyPr wrap="square" rtlCol="0">
            <a:spAutoFit/>
          </a:bodyPr>
          <a:lstStyle/>
          <a:p>
            <a:r>
              <a:rPr lang="en-CA" sz="1600" dirty="0" smtClean="0"/>
              <a:t>Faculty &amp; Administration</a:t>
            </a:r>
            <a:endParaRPr lang="en-CA" sz="1600" dirty="0"/>
          </a:p>
        </p:txBody>
      </p:sp>
    </p:spTree>
    <p:extLst>
      <p:ext uri="{BB962C8B-B14F-4D97-AF65-F5344CB8AC3E}">
        <p14:creationId xmlns:p14="http://schemas.microsoft.com/office/powerpoint/2010/main" val="263668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458200" y="6645275"/>
            <a:ext cx="762000" cy="365125"/>
          </a:xfrm>
          <a:prstGeom prst="rect">
            <a:avLst/>
          </a:prstGeom>
        </p:spPr>
        <p:txBody>
          <a:bodyPr/>
          <a:lstStyle/>
          <a:p>
            <a:fld id="{F58E02A8-E497-47EF-BA34-DFA3D799B6A2}" type="slidenum">
              <a:rPr lang="en-US" smtClean="0"/>
              <a:pPr/>
              <a:t>18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04711747"/>
              </p:ext>
            </p:extLst>
          </p:nvPr>
        </p:nvGraphicFramePr>
        <p:xfrm>
          <a:off x="381000" y="457200"/>
          <a:ext cx="8458200" cy="6590297"/>
        </p:xfrm>
        <a:graphic>
          <a:graphicData uri="http://schemas.openxmlformats.org/drawingml/2006/table">
            <a:tbl>
              <a:tblPr firstRow="1" firstCol="1" bandRow="1">
                <a:tableStyleId>{5C22544A-7EE6-4342-B048-85BDC9FD1C3A}</a:tableStyleId>
              </a:tblPr>
              <a:tblGrid>
                <a:gridCol w="685800"/>
                <a:gridCol w="3886200"/>
                <a:gridCol w="3886200"/>
              </a:tblGrid>
              <a:tr h="250649">
                <a:tc gridSpan="3">
                  <a:txBody>
                    <a:bodyPr/>
                    <a:lstStyle/>
                    <a:p>
                      <a:pPr algn="ctr">
                        <a:lnSpc>
                          <a:spcPct val="115000"/>
                        </a:lnSpc>
                        <a:spcAft>
                          <a:spcPts val="0"/>
                        </a:spcAft>
                      </a:pPr>
                      <a:r>
                        <a:rPr lang="en-US" sz="1800" dirty="0">
                          <a:effectLst/>
                        </a:rPr>
                        <a:t>PRELIMINARY RESEARCH FINDINGS</a:t>
                      </a:r>
                      <a:endParaRPr lang="en-CA" sz="1800" dirty="0">
                        <a:effectLst/>
                      </a:endParaRPr>
                    </a:p>
                    <a:p>
                      <a:pPr algn="ctr">
                        <a:lnSpc>
                          <a:spcPts val="1270"/>
                        </a:lnSpc>
                        <a:spcAft>
                          <a:spcPts val="0"/>
                        </a:spcAft>
                      </a:pPr>
                      <a:r>
                        <a:rPr lang="en-US" sz="1600" kern="1200" dirty="0">
                          <a:effectLst/>
                        </a:rPr>
                        <a:t> </a:t>
                      </a:r>
                      <a:endParaRPr lang="en-CA" sz="1400" dirty="0">
                        <a:effectLst/>
                        <a:latin typeface="Calibri"/>
                        <a:ea typeface="Calibri"/>
                        <a:cs typeface="Times New Roman"/>
                      </a:endParaRPr>
                    </a:p>
                  </a:txBody>
                  <a:tcPr marL="33002" marR="33002" marT="0" marB="0" anchor="ctr"/>
                </a:tc>
                <a:tc hMerge="1">
                  <a:txBody>
                    <a:bodyPr/>
                    <a:lstStyle/>
                    <a:p>
                      <a:endParaRPr lang="en-CA"/>
                    </a:p>
                  </a:txBody>
                  <a:tcPr/>
                </a:tc>
                <a:tc hMerge="1">
                  <a:txBody>
                    <a:bodyPr/>
                    <a:lstStyle/>
                    <a:p>
                      <a:endParaRPr lang="en-CA"/>
                    </a:p>
                  </a:txBody>
                  <a:tcPr/>
                </a:tc>
              </a:tr>
              <a:tr h="269113">
                <a:tc>
                  <a:txBody>
                    <a:bodyPr/>
                    <a:lstStyle/>
                    <a:p>
                      <a:pPr algn="ctr">
                        <a:lnSpc>
                          <a:spcPts val="1270"/>
                        </a:lnSpc>
                        <a:spcAft>
                          <a:spcPts val="0"/>
                        </a:spcAft>
                      </a:pPr>
                      <a:r>
                        <a:rPr lang="en-US" sz="1600" kern="1200">
                          <a:effectLst/>
                        </a:rPr>
                        <a:t> </a:t>
                      </a:r>
                      <a:endParaRPr lang="en-CA" sz="1400">
                        <a:effectLst/>
                        <a:latin typeface="Calibri"/>
                        <a:ea typeface="Calibri"/>
                        <a:cs typeface="Times New Roman"/>
                      </a:endParaRPr>
                    </a:p>
                  </a:txBody>
                  <a:tcPr marL="33002" marR="33002" marT="0" marB="0"/>
                </a:tc>
                <a:tc>
                  <a:txBody>
                    <a:bodyPr/>
                    <a:lstStyle/>
                    <a:p>
                      <a:pPr algn="ctr">
                        <a:lnSpc>
                          <a:spcPts val="1270"/>
                        </a:lnSpc>
                        <a:spcAft>
                          <a:spcPts val="0"/>
                        </a:spcAft>
                      </a:pPr>
                      <a:r>
                        <a:rPr lang="en-US" sz="1800" b="1" kern="1200" dirty="0">
                          <a:effectLst/>
                        </a:rPr>
                        <a:t>Agreement </a:t>
                      </a:r>
                      <a:endParaRPr lang="en-CA" sz="1600" b="1" dirty="0">
                        <a:effectLst/>
                        <a:latin typeface="Calibri"/>
                        <a:ea typeface="Calibri"/>
                        <a:cs typeface="Times New Roman"/>
                      </a:endParaRPr>
                    </a:p>
                  </a:txBody>
                  <a:tcPr marL="33002" marR="33002" marT="0" marB="0" anchor="ctr"/>
                </a:tc>
                <a:tc>
                  <a:txBody>
                    <a:bodyPr/>
                    <a:lstStyle/>
                    <a:p>
                      <a:pPr algn="ctr">
                        <a:lnSpc>
                          <a:spcPts val="1270"/>
                        </a:lnSpc>
                        <a:spcAft>
                          <a:spcPts val="0"/>
                        </a:spcAft>
                      </a:pPr>
                      <a:r>
                        <a:rPr lang="en-US" sz="1800" b="1" kern="1200" dirty="0">
                          <a:effectLst/>
                        </a:rPr>
                        <a:t>Importance</a:t>
                      </a:r>
                      <a:endParaRPr lang="en-CA" sz="1600" b="1" dirty="0">
                        <a:effectLst/>
                        <a:latin typeface="Calibri"/>
                        <a:ea typeface="Calibri"/>
                        <a:cs typeface="Times New Roman"/>
                      </a:endParaRPr>
                    </a:p>
                  </a:txBody>
                  <a:tcPr marL="33002" marR="33002" marT="0" marB="0" anchor="ctr"/>
                </a:tc>
              </a:tr>
              <a:tr h="301228">
                <a:tc rowSpan="4">
                  <a:txBody>
                    <a:bodyPr/>
                    <a:lstStyle/>
                    <a:p>
                      <a:pPr marL="71755" marR="71755" algn="ctr">
                        <a:lnSpc>
                          <a:spcPct val="115000"/>
                        </a:lnSpc>
                        <a:spcAft>
                          <a:spcPts val="0"/>
                        </a:spcAft>
                      </a:pPr>
                      <a:r>
                        <a:rPr lang="en-US" sz="1800" kern="1200">
                          <a:effectLst/>
                        </a:rPr>
                        <a:t>Faculty</a:t>
                      </a:r>
                      <a:endParaRPr lang="en-CA" sz="1800">
                        <a:effectLst/>
                        <a:latin typeface="Calibri"/>
                        <a:ea typeface="Calibri"/>
                        <a:cs typeface="Times New Roman"/>
                      </a:endParaRPr>
                    </a:p>
                  </a:txBody>
                  <a:tcPr marL="33002" marR="33002" marT="0" marB="0" vert="vert270"/>
                </a:tc>
                <a:tc>
                  <a:txBody>
                    <a:bodyPr/>
                    <a:lstStyle/>
                    <a:p>
                      <a:pPr algn="r">
                        <a:lnSpc>
                          <a:spcPct val="115000"/>
                        </a:lnSpc>
                        <a:spcAft>
                          <a:spcPts val="0"/>
                        </a:spcAft>
                      </a:pPr>
                      <a:r>
                        <a:rPr lang="en-US" sz="1600" kern="1200" dirty="0">
                          <a:effectLst/>
                        </a:rPr>
                        <a:t>1)  Recognizing effective teaching (3.57)</a:t>
                      </a:r>
                      <a:endParaRPr lang="en-CA" sz="1600" dirty="0">
                        <a:effectLst/>
                        <a:latin typeface="Calibri"/>
                        <a:ea typeface="Calibri"/>
                        <a:cs typeface="Times New Roman"/>
                      </a:endParaRPr>
                    </a:p>
                  </a:txBody>
                  <a:tcPr marL="33002" marR="33002" marT="0" marB="0" anchor="ctr"/>
                </a:tc>
                <a:tc>
                  <a:txBody>
                    <a:bodyPr/>
                    <a:lstStyle/>
                    <a:p>
                      <a:pPr algn="r">
                        <a:lnSpc>
                          <a:spcPct val="115000"/>
                        </a:lnSpc>
                        <a:spcAft>
                          <a:spcPts val="0"/>
                        </a:spcAft>
                      </a:pPr>
                      <a:r>
                        <a:rPr lang="en-US" sz="1600" kern="1200" dirty="0">
                          <a:effectLst/>
                        </a:rPr>
                        <a:t>1)  Recognizing effective teaching (4.08)</a:t>
                      </a:r>
                      <a:endParaRPr lang="en-CA" sz="1600" dirty="0">
                        <a:effectLst/>
                        <a:latin typeface="Calibri"/>
                        <a:ea typeface="Calibri"/>
                        <a:cs typeface="Times New Roman"/>
                      </a:endParaRPr>
                    </a:p>
                  </a:txBody>
                  <a:tcPr marL="33002" marR="33002" marT="0" marB="0" anchor="ctr"/>
                </a:tc>
              </a:tr>
              <a:tr h="401636">
                <a:tc vMerge="1">
                  <a:txBody>
                    <a:bodyPr/>
                    <a:lstStyle/>
                    <a:p>
                      <a:endParaRPr lang="en-CA"/>
                    </a:p>
                  </a:txBody>
                  <a:tcPr/>
                </a:tc>
                <a:tc>
                  <a:txBody>
                    <a:bodyPr/>
                    <a:lstStyle/>
                    <a:p>
                      <a:pPr algn="r">
                        <a:lnSpc>
                          <a:spcPct val="115000"/>
                        </a:lnSpc>
                        <a:spcAft>
                          <a:spcPts val="0"/>
                        </a:spcAft>
                      </a:pPr>
                      <a:r>
                        <a:rPr lang="en-US" sz="1600" kern="1200">
                          <a:effectLst/>
                        </a:rPr>
                        <a:t>2) Broad involvement around teaching (2.94)</a:t>
                      </a:r>
                      <a:endParaRPr lang="en-CA" sz="1600">
                        <a:effectLst/>
                        <a:latin typeface="Calibri"/>
                        <a:ea typeface="Calibri"/>
                        <a:cs typeface="Times New Roman"/>
                      </a:endParaRPr>
                    </a:p>
                  </a:txBody>
                  <a:tcPr marL="33002" marR="33002" marT="0" marB="0" anchor="ctr"/>
                </a:tc>
                <a:tc>
                  <a:txBody>
                    <a:bodyPr/>
                    <a:lstStyle/>
                    <a:p>
                      <a:pPr algn="r">
                        <a:lnSpc>
                          <a:spcPct val="115000"/>
                        </a:lnSpc>
                        <a:spcAft>
                          <a:spcPts val="0"/>
                        </a:spcAft>
                      </a:pPr>
                      <a:r>
                        <a:rPr lang="en-US" sz="1600" kern="1200">
                          <a:effectLst/>
                        </a:rPr>
                        <a:t>2)  Assessing teaching (4.00)</a:t>
                      </a:r>
                      <a:endParaRPr lang="en-CA" sz="1600">
                        <a:effectLst/>
                        <a:latin typeface="Calibri"/>
                        <a:ea typeface="Calibri"/>
                        <a:cs typeface="Times New Roman"/>
                      </a:endParaRPr>
                    </a:p>
                  </a:txBody>
                  <a:tcPr marL="33002" marR="33002" marT="0" marB="0" anchor="ctr"/>
                </a:tc>
              </a:tr>
              <a:tr h="301228">
                <a:tc vMerge="1">
                  <a:txBody>
                    <a:bodyPr/>
                    <a:lstStyle/>
                    <a:p>
                      <a:endParaRPr lang="en-CA"/>
                    </a:p>
                  </a:txBody>
                  <a:tcPr/>
                </a:tc>
                <a:tc>
                  <a:txBody>
                    <a:bodyPr/>
                    <a:lstStyle/>
                    <a:p>
                      <a:pPr algn="r">
                        <a:lnSpc>
                          <a:spcPct val="115000"/>
                        </a:lnSpc>
                        <a:spcAft>
                          <a:spcPts val="0"/>
                        </a:spcAft>
                      </a:pPr>
                      <a:r>
                        <a:rPr lang="en-US" sz="1600" kern="1200">
                          <a:effectLst/>
                        </a:rPr>
                        <a:t>3) Encouraging effective teaching (2.91)</a:t>
                      </a:r>
                      <a:endParaRPr lang="en-CA" sz="1600">
                        <a:effectLst/>
                        <a:latin typeface="Calibri"/>
                        <a:ea typeface="Calibri"/>
                        <a:cs typeface="Times New Roman"/>
                      </a:endParaRPr>
                    </a:p>
                  </a:txBody>
                  <a:tcPr marL="33002" marR="33002" marT="0" marB="0" anchor="ctr"/>
                </a:tc>
                <a:tc>
                  <a:txBody>
                    <a:bodyPr/>
                    <a:lstStyle/>
                    <a:p>
                      <a:pPr algn="r">
                        <a:lnSpc>
                          <a:spcPct val="115000"/>
                        </a:lnSpc>
                        <a:spcAft>
                          <a:spcPts val="0"/>
                        </a:spcAft>
                      </a:pPr>
                      <a:r>
                        <a:rPr lang="en-US" sz="1600" kern="1200">
                          <a:effectLst/>
                        </a:rPr>
                        <a:t>3) Encouraging effective teaching (3.82)</a:t>
                      </a:r>
                      <a:endParaRPr lang="en-CA" sz="1600">
                        <a:effectLst/>
                        <a:latin typeface="Calibri"/>
                        <a:ea typeface="Calibri"/>
                        <a:cs typeface="Times New Roman"/>
                      </a:endParaRPr>
                    </a:p>
                  </a:txBody>
                  <a:tcPr marL="33002" marR="33002" marT="0" marB="0" anchor="ctr"/>
                </a:tc>
              </a:tr>
              <a:tr h="379827">
                <a:tc vMerge="1">
                  <a:txBody>
                    <a:bodyPr/>
                    <a:lstStyle/>
                    <a:p>
                      <a:endParaRPr lang="en-CA"/>
                    </a:p>
                  </a:txBody>
                  <a:tcPr/>
                </a:tc>
                <a:tc>
                  <a:txBody>
                    <a:bodyPr/>
                    <a:lstStyle/>
                    <a:p>
                      <a:pPr algn="r">
                        <a:lnSpc>
                          <a:spcPct val="115000"/>
                        </a:lnSpc>
                        <a:spcAft>
                          <a:spcPts val="0"/>
                        </a:spcAft>
                      </a:pPr>
                      <a:r>
                        <a:rPr lang="en-US" sz="1600" kern="1200">
                          <a:effectLst/>
                        </a:rPr>
                        <a:t>4) Assessing teaching (2.60)</a:t>
                      </a:r>
                      <a:endParaRPr lang="en-CA" sz="1600">
                        <a:effectLst/>
                        <a:latin typeface="Calibri"/>
                        <a:ea typeface="Calibri"/>
                        <a:cs typeface="Times New Roman"/>
                      </a:endParaRPr>
                    </a:p>
                  </a:txBody>
                  <a:tcPr marL="33002" marR="33002" marT="0" marB="0" anchor="ctr"/>
                </a:tc>
                <a:tc>
                  <a:txBody>
                    <a:bodyPr/>
                    <a:lstStyle/>
                    <a:p>
                      <a:pPr algn="r"/>
                      <a:endParaRPr lang="en-CA" sz="1600">
                        <a:effectLst/>
                        <a:latin typeface="Calibri"/>
                      </a:endParaRPr>
                    </a:p>
                  </a:txBody>
                  <a:tcPr marL="33002" marR="33002" marT="0" marB="0" anchor="ctr"/>
                </a:tc>
              </a:tr>
              <a:tr h="361031">
                <a:tc rowSpan="6">
                  <a:txBody>
                    <a:bodyPr/>
                    <a:lstStyle/>
                    <a:p>
                      <a:pPr marL="71755" marR="71755" algn="ctr">
                        <a:lnSpc>
                          <a:spcPct val="115000"/>
                        </a:lnSpc>
                        <a:spcAft>
                          <a:spcPts val="0"/>
                        </a:spcAft>
                      </a:pPr>
                      <a:r>
                        <a:rPr lang="en-US" sz="1800" kern="1200">
                          <a:effectLst/>
                        </a:rPr>
                        <a:t>Undergraduate</a:t>
                      </a:r>
                      <a:endParaRPr lang="en-CA" sz="1800">
                        <a:effectLst/>
                      </a:endParaRPr>
                    </a:p>
                    <a:p>
                      <a:pPr marL="71755" marR="71755" algn="ctr">
                        <a:lnSpc>
                          <a:spcPts val="1270"/>
                        </a:lnSpc>
                        <a:spcAft>
                          <a:spcPts val="0"/>
                        </a:spcAft>
                      </a:pPr>
                      <a:r>
                        <a:rPr lang="en-US" sz="1800" kern="1200">
                          <a:effectLst/>
                        </a:rPr>
                        <a:t>Students</a:t>
                      </a:r>
                      <a:endParaRPr lang="en-CA" sz="1800">
                        <a:effectLst/>
                      </a:endParaRPr>
                    </a:p>
                    <a:p>
                      <a:pPr marL="71755" marR="71755" algn="ctr">
                        <a:lnSpc>
                          <a:spcPct val="115000"/>
                        </a:lnSpc>
                        <a:spcAft>
                          <a:spcPts val="0"/>
                        </a:spcAft>
                      </a:pPr>
                      <a:r>
                        <a:rPr lang="en-CA" sz="1800">
                          <a:effectLst/>
                        </a:rPr>
                        <a:t> </a:t>
                      </a:r>
                      <a:endParaRPr lang="en-CA" sz="1800">
                        <a:effectLst/>
                        <a:latin typeface="Calibri"/>
                        <a:ea typeface="Calibri"/>
                        <a:cs typeface="Times New Roman"/>
                      </a:endParaRPr>
                    </a:p>
                  </a:txBody>
                  <a:tcPr marL="33002" marR="33002" marT="0" marB="0" vert="vert270"/>
                </a:tc>
                <a:tc>
                  <a:txBody>
                    <a:bodyPr/>
                    <a:lstStyle/>
                    <a:p>
                      <a:pPr algn="r">
                        <a:lnSpc>
                          <a:spcPts val="1270"/>
                        </a:lnSpc>
                        <a:spcAft>
                          <a:spcPts val="0"/>
                        </a:spcAft>
                      </a:pPr>
                      <a:r>
                        <a:rPr lang="en-US" sz="1600" kern="1200">
                          <a:effectLst/>
                        </a:rPr>
                        <a:t>1)  Accessing infrastructure (3.70)</a:t>
                      </a:r>
                      <a:endParaRPr lang="en-CA" sz="1600">
                        <a:effectLst/>
                        <a:latin typeface="Calibri"/>
                        <a:ea typeface="Calibri"/>
                        <a:cs typeface="Times New Roman"/>
                      </a:endParaRPr>
                    </a:p>
                  </a:txBody>
                  <a:tcPr marL="33002" marR="33002" marT="0" marB="0" anchor="ctr"/>
                </a:tc>
                <a:tc>
                  <a:txBody>
                    <a:bodyPr/>
                    <a:lstStyle/>
                    <a:p>
                      <a:pPr algn="r">
                        <a:lnSpc>
                          <a:spcPts val="1270"/>
                        </a:lnSpc>
                        <a:spcAft>
                          <a:spcPts val="0"/>
                        </a:spcAft>
                      </a:pPr>
                      <a:r>
                        <a:rPr lang="en-US" sz="1600" kern="1200">
                          <a:effectLst/>
                        </a:rPr>
                        <a:t>1)  Prioritizing effective teaching (4.44)</a:t>
                      </a:r>
                      <a:endParaRPr lang="en-CA" sz="1600">
                        <a:effectLst/>
                        <a:latin typeface="Calibri"/>
                        <a:ea typeface="Calibri"/>
                        <a:cs typeface="Times New Roman"/>
                      </a:endParaRPr>
                    </a:p>
                  </a:txBody>
                  <a:tcPr marL="33002" marR="33002" marT="0" marB="0" anchor="ctr"/>
                </a:tc>
              </a:tr>
              <a:tr h="301228">
                <a:tc vMerge="1">
                  <a:txBody>
                    <a:bodyPr/>
                    <a:lstStyle/>
                    <a:p>
                      <a:endParaRPr lang="en-CA"/>
                    </a:p>
                  </a:txBody>
                  <a:tcPr/>
                </a:tc>
                <a:tc>
                  <a:txBody>
                    <a:bodyPr/>
                    <a:lstStyle/>
                    <a:p>
                      <a:pPr algn="r">
                        <a:lnSpc>
                          <a:spcPct val="115000"/>
                        </a:lnSpc>
                        <a:spcAft>
                          <a:spcPts val="0"/>
                        </a:spcAft>
                      </a:pPr>
                      <a:r>
                        <a:rPr lang="en-US" sz="1600" kern="1200">
                          <a:effectLst/>
                        </a:rPr>
                        <a:t>2)  Recognizing effective teaching (3.69)</a:t>
                      </a:r>
                      <a:endParaRPr lang="en-CA" sz="1600">
                        <a:effectLst/>
                        <a:latin typeface="Calibri"/>
                        <a:ea typeface="Calibri"/>
                        <a:cs typeface="Times New Roman"/>
                      </a:endParaRPr>
                    </a:p>
                  </a:txBody>
                  <a:tcPr marL="33002" marR="33002" marT="0" marB="0" anchor="ctr"/>
                </a:tc>
                <a:tc>
                  <a:txBody>
                    <a:bodyPr/>
                    <a:lstStyle/>
                    <a:p>
                      <a:pPr algn="r">
                        <a:lnSpc>
                          <a:spcPct val="115000"/>
                        </a:lnSpc>
                        <a:spcAft>
                          <a:spcPts val="0"/>
                        </a:spcAft>
                      </a:pPr>
                      <a:r>
                        <a:rPr lang="en-US" sz="1600" kern="1200">
                          <a:effectLst/>
                        </a:rPr>
                        <a:t>2)  Accessing infrastructure (4.32)</a:t>
                      </a:r>
                      <a:endParaRPr lang="en-CA" sz="1600">
                        <a:effectLst/>
                        <a:latin typeface="Calibri"/>
                        <a:ea typeface="Calibri"/>
                        <a:cs typeface="Times New Roman"/>
                      </a:endParaRPr>
                    </a:p>
                  </a:txBody>
                  <a:tcPr marL="33002" marR="33002" marT="0" marB="0" anchor="ctr"/>
                </a:tc>
              </a:tr>
              <a:tr h="301228">
                <a:tc vMerge="1">
                  <a:txBody>
                    <a:bodyPr/>
                    <a:lstStyle/>
                    <a:p>
                      <a:endParaRPr lang="en-CA"/>
                    </a:p>
                  </a:txBody>
                  <a:tcPr/>
                </a:tc>
                <a:tc>
                  <a:txBody>
                    <a:bodyPr/>
                    <a:lstStyle/>
                    <a:p>
                      <a:pPr algn="r">
                        <a:lnSpc>
                          <a:spcPct val="115000"/>
                        </a:lnSpc>
                        <a:spcAft>
                          <a:spcPts val="0"/>
                        </a:spcAft>
                      </a:pPr>
                      <a:r>
                        <a:rPr lang="en-US" sz="1600" kern="1200">
                          <a:effectLst/>
                        </a:rPr>
                        <a:t>3)  Implementing effective Teaching (3.21)</a:t>
                      </a:r>
                      <a:endParaRPr lang="en-CA" sz="1600">
                        <a:effectLst/>
                        <a:latin typeface="Calibri"/>
                        <a:ea typeface="Calibri"/>
                        <a:cs typeface="Times New Roman"/>
                      </a:endParaRPr>
                    </a:p>
                  </a:txBody>
                  <a:tcPr marL="33002" marR="33002" marT="0" marB="0" anchor="ctr"/>
                </a:tc>
                <a:tc>
                  <a:txBody>
                    <a:bodyPr/>
                    <a:lstStyle/>
                    <a:p>
                      <a:pPr algn="r">
                        <a:lnSpc>
                          <a:spcPct val="115000"/>
                        </a:lnSpc>
                        <a:spcAft>
                          <a:spcPts val="0"/>
                        </a:spcAft>
                      </a:pPr>
                      <a:r>
                        <a:rPr lang="en-US" sz="1600" kern="1200">
                          <a:effectLst/>
                        </a:rPr>
                        <a:t>3)  Implementing effective teaching (4.30)</a:t>
                      </a:r>
                      <a:endParaRPr lang="en-CA" sz="1600">
                        <a:effectLst/>
                        <a:latin typeface="Calibri"/>
                        <a:ea typeface="Calibri"/>
                        <a:cs typeface="Times New Roman"/>
                      </a:endParaRPr>
                    </a:p>
                  </a:txBody>
                  <a:tcPr marL="33002" marR="33002" marT="0" marB="0" anchor="ctr"/>
                </a:tc>
              </a:tr>
              <a:tr h="311944">
                <a:tc vMerge="1">
                  <a:txBody>
                    <a:bodyPr/>
                    <a:lstStyle/>
                    <a:p>
                      <a:endParaRPr lang="en-CA"/>
                    </a:p>
                  </a:txBody>
                  <a:tcPr/>
                </a:tc>
                <a:tc>
                  <a:txBody>
                    <a:bodyPr/>
                    <a:lstStyle/>
                    <a:p>
                      <a:pPr algn="r">
                        <a:lnSpc>
                          <a:spcPct val="115000"/>
                        </a:lnSpc>
                        <a:spcAft>
                          <a:spcPts val="0"/>
                        </a:spcAft>
                      </a:pPr>
                      <a:r>
                        <a:rPr lang="en-US" sz="1600" kern="1200" dirty="0">
                          <a:effectLst/>
                        </a:rPr>
                        <a:t>4)  Broad involvement around teaching (2.96)</a:t>
                      </a:r>
                      <a:endParaRPr lang="en-CA" sz="1600" dirty="0">
                        <a:effectLst/>
                        <a:latin typeface="Calibri"/>
                        <a:ea typeface="Calibri"/>
                        <a:cs typeface="Times New Roman"/>
                      </a:endParaRPr>
                    </a:p>
                  </a:txBody>
                  <a:tcPr marL="33002" marR="33002" marT="0" marB="0" anchor="ctr"/>
                </a:tc>
                <a:tc>
                  <a:txBody>
                    <a:bodyPr/>
                    <a:lstStyle/>
                    <a:p>
                      <a:pPr algn="r">
                        <a:lnSpc>
                          <a:spcPct val="115000"/>
                        </a:lnSpc>
                        <a:spcAft>
                          <a:spcPts val="0"/>
                        </a:spcAft>
                      </a:pPr>
                      <a:r>
                        <a:rPr lang="en-US" sz="1600" kern="1200">
                          <a:effectLst/>
                        </a:rPr>
                        <a:t>4)  Providing feedback on teaching (4.24)</a:t>
                      </a:r>
                      <a:endParaRPr lang="en-CA" sz="1600">
                        <a:effectLst/>
                        <a:latin typeface="Calibri"/>
                        <a:ea typeface="Calibri"/>
                        <a:cs typeface="Times New Roman"/>
                      </a:endParaRPr>
                    </a:p>
                  </a:txBody>
                  <a:tcPr marL="33002" marR="33002" marT="0" marB="0" anchor="ctr"/>
                </a:tc>
              </a:tr>
              <a:tr h="291308">
                <a:tc vMerge="1">
                  <a:txBody>
                    <a:bodyPr/>
                    <a:lstStyle/>
                    <a:p>
                      <a:endParaRPr lang="en-CA"/>
                    </a:p>
                  </a:txBody>
                  <a:tcPr/>
                </a:tc>
                <a:tc>
                  <a:txBody>
                    <a:bodyPr/>
                    <a:lstStyle/>
                    <a:p>
                      <a:pPr algn="r">
                        <a:lnSpc>
                          <a:spcPct val="115000"/>
                        </a:lnSpc>
                        <a:spcAft>
                          <a:spcPts val="0"/>
                        </a:spcAft>
                      </a:pPr>
                      <a:r>
                        <a:rPr lang="en-US" sz="1600" kern="1200">
                          <a:effectLst/>
                        </a:rPr>
                        <a:t>  </a:t>
                      </a:r>
                      <a:endParaRPr lang="en-CA" sz="1600">
                        <a:effectLst/>
                        <a:latin typeface="Calibri"/>
                        <a:ea typeface="Calibri"/>
                        <a:cs typeface="Times New Roman"/>
                      </a:endParaRPr>
                    </a:p>
                  </a:txBody>
                  <a:tcPr marL="33002" marR="33002" marT="0" marB="0" anchor="ctr"/>
                </a:tc>
                <a:tc>
                  <a:txBody>
                    <a:bodyPr/>
                    <a:lstStyle/>
                    <a:p>
                      <a:pPr algn="r">
                        <a:lnSpc>
                          <a:spcPct val="115000"/>
                        </a:lnSpc>
                        <a:spcAft>
                          <a:spcPts val="0"/>
                        </a:spcAft>
                      </a:pPr>
                      <a:r>
                        <a:rPr lang="en-US" sz="1600" kern="1200">
                          <a:effectLst/>
                        </a:rPr>
                        <a:t>5)  Broad involvement around teaching (3.76)</a:t>
                      </a:r>
                      <a:endParaRPr lang="en-CA" sz="1600">
                        <a:effectLst/>
                        <a:latin typeface="Calibri"/>
                        <a:ea typeface="Calibri"/>
                        <a:cs typeface="Times New Roman"/>
                      </a:endParaRPr>
                    </a:p>
                  </a:txBody>
                  <a:tcPr marL="33002" marR="33002" marT="0" marB="0" anchor="ctr"/>
                </a:tc>
              </a:tr>
              <a:tr h="301228">
                <a:tc vMerge="1">
                  <a:txBody>
                    <a:bodyPr/>
                    <a:lstStyle/>
                    <a:p>
                      <a:endParaRPr lang="en-CA"/>
                    </a:p>
                  </a:txBody>
                  <a:tcPr/>
                </a:tc>
                <a:tc>
                  <a:txBody>
                    <a:bodyPr/>
                    <a:lstStyle/>
                    <a:p>
                      <a:pPr algn="r">
                        <a:lnSpc>
                          <a:spcPct val="115000"/>
                        </a:lnSpc>
                        <a:spcAft>
                          <a:spcPts val="0"/>
                        </a:spcAft>
                      </a:pPr>
                      <a:r>
                        <a:rPr lang="en-US" sz="1600" kern="1200">
                          <a:effectLst/>
                        </a:rPr>
                        <a:t>  </a:t>
                      </a:r>
                      <a:endParaRPr lang="en-CA" sz="1600">
                        <a:effectLst/>
                        <a:latin typeface="Calibri"/>
                        <a:ea typeface="Calibri"/>
                        <a:cs typeface="Times New Roman"/>
                      </a:endParaRPr>
                    </a:p>
                  </a:txBody>
                  <a:tcPr marL="33002" marR="33002" marT="0" marB="0" anchor="ctr"/>
                </a:tc>
                <a:tc>
                  <a:txBody>
                    <a:bodyPr/>
                    <a:lstStyle/>
                    <a:p>
                      <a:pPr algn="r">
                        <a:lnSpc>
                          <a:spcPct val="115000"/>
                        </a:lnSpc>
                        <a:spcAft>
                          <a:spcPts val="0"/>
                        </a:spcAft>
                      </a:pPr>
                      <a:r>
                        <a:rPr lang="en-US" sz="1600" kern="1200">
                          <a:effectLst/>
                        </a:rPr>
                        <a:t>6)  Recognizing effective teaching (3.66)</a:t>
                      </a:r>
                      <a:endParaRPr lang="en-CA" sz="1600">
                        <a:effectLst/>
                        <a:latin typeface="Calibri"/>
                        <a:ea typeface="Calibri"/>
                        <a:cs typeface="Times New Roman"/>
                      </a:endParaRPr>
                    </a:p>
                  </a:txBody>
                  <a:tcPr marL="33002" marR="33002" marT="0" marB="0" anchor="ctr"/>
                </a:tc>
              </a:tr>
              <a:tr h="301228">
                <a:tc rowSpan="4">
                  <a:txBody>
                    <a:bodyPr/>
                    <a:lstStyle/>
                    <a:p>
                      <a:pPr marL="71755" marR="71755" algn="ctr">
                        <a:lnSpc>
                          <a:spcPct val="115000"/>
                        </a:lnSpc>
                        <a:spcAft>
                          <a:spcPts val="0"/>
                        </a:spcAft>
                      </a:pPr>
                      <a:r>
                        <a:rPr lang="en-US" sz="1800" kern="1200" dirty="0">
                          <a:effectLst/>
                        </a:rPr>
                        <a:t>Graduate Students</a:t>
                      </a:r>
                      <a:endParaRPr lang="en-CA" sz="1800" dirty="0">
                        <a:effectLst/>
                      </a:endParaRPr>
                    </a:p>
                    <a:p>
                      <a:pPr marL="71755" marR="71755" algn="r">
                        <a:lnSpc>
                          <a:spcPct val="115000"/>
                        </a:lnSpc>
                        <a:spcAft>
                          <a:spcPts val="0"/>
                        </a:spcAft>
                      </a:pPr>
                      <a:r>
                        <a:rPr lang="en-US" sz="1800" kern="1200" dirty="0">
                          <a:effectLst/>
                        </a:rPr>
                        <a:t> </a:t>
                      </a:r>
                      <a:endParaRPr lang="en-CA" sz="1800" dirty="0">
                        <a:effectLst/>
                        <a:latin typeface="Calibri"/>
                        <a:ea typeface="Calibri"/>
                        <a:cs typeface="Times New Roman"/>
                      </a:endParaRPr>
                    </a:p>
                  </a:txBody>
                  <a:tcPr marL="33002" marR="33002" marT="0" marB="0" vert="vert270"/>
                </a:tc>
                <a:tc>
                  <a:txBody>
                    <a:bodyPr/>
                    <a:lstStyle/>
                    <a:p>
                      <a:pPr algn="r">
                        <a:lnSpc>
                          <a:spcPct val="115000"/>
                        </a:lnSpc>
                        <a:spcAft>
                          <a:spcPts val="0"/>
                        </a:spcAft>
                      </a:pPr>
                      <a:r>
                        <a:rPr lang="en-US" sz="1600" kern="1200">
                          <a:effectLst/>
                        </a:rPr>
                        <a:t>1)  Accessing infrastructure (3.74)</a:t>
                      </a:r>
                      <a:endParaRPr lang="en-CA" sz="1600">
                        <a:effectLst/>
                        <a:latin typeface="Calibri"/>
                        <a:ea typeface="Calibri"/>
                        <a:cs typeface="Times New Roman"/>
                      </a:endParaRPr>
                    </a:p>
                  </a:txBody>
                  <a:tcPr marL="33002" marR="33002" marT="0" marB="0" anchor="ctr"/>
                </a:tc>
                <a:tc>
                  <a:txBody>
                    <a:bodyPr/>
                    <a:lstStyle/>
                    <a:p>
                      <a:pPr algn="r">
                        <a:lnSpc>
                          <a:spcPct val="115000"/>
                        </a:lnSpc>
                        <a:spcAft>
                          <a:spcPts val="0"/>
                        </a:spcAft>
                      </a:pPr>
                      <a:r>
                        <a:rPr lang="en-US" sz="1600" kern="1200">
                          <a:effectLst/>
                        </a:rPr>
                        <a:t>1)  Accessing infrastructure (4.31)</a:t>
                      </a:r>
                      <a:endParaRPr lang="en-CA" sz="1600">
                        <a:effectLst/>
                        <a:latin typeface="Calibri"/>
                        <a:ea typeface="Calibri"/>
                        <a:cs typeface="Times New Roman"/>
                      </a:endParaRPr>
                    </a:p>
                  </a:txBody>
                  <a:tcPr marL="33002" marR="33002" marT="0" marB="0" anchor="ctr"/>
                </a:tc>
              </a:tr>
              <a:tr h="401636">
                <a:tc vMerge="1">
                  <a:txBody>
                    <a:bodyPr/>
                    <a:lstStyle/>
                    <a:p>
                      <a:endParaRPr lang="en-CA"/>
                    </a:p>
                  </a:txBody>
                  <a:tcPr/>
                </a:tc>
                <a:tc>
                  <a:txBody>
                    <a:bodyPr/>
                    <a:lstStyle/>
                    <a:p>
                      <a:pPr algn="r">
                        <a:lnSpc>
                          <a:spcPct val="115000"/>
                        </a:lnSpc>
                        <a:spcAft>
                          <a:spcPts val="0"/>
                        </a:spcAft>
                      </a:pPr>
                      <a:r>
                        <a:rPr lang="en-US" sz="1600" kern="1200">
                          <a:effectLst/>
                        </a:rPr>
                        <a:t>2)  Recognizing effective teaching (3.54)</a:t>
                      </a:r>
                      <a:endParaRPr lang="en-CA" sz="1600">
                        <a:effectLst/>
                        <a:latin typeface="Calibri"/>
                        <a:ea typeface="Calibri"/>
                        <a:cs typeface="Times New Roman"/>
                      </a:endParaRPr>
                    </a:p>
                  </a:txBody>
                  <a:tcPr marL="33002" marR="33002" marT="0" marB="0" anchor="ctr"/>
                </a:tc>
                <a:tc>
                  <a:txBody>
                    <a:bodyPr/>
                    <a:lstStyle/>
                    <a:p>
                      <a:pPr algn="r">
                        <a:lnSpc>
                          <a:spcPct val="115000"/>
                        </a:lnSpc>
                        <a:spcAft>
                          <a:spcPts val="0"/>
                        </a:spcAft>
                      </a:pPr>
                      <a:r>
                        <a:rPr lang="en-US" sz="1600" kern="1200">
                          <a:effectLst/>
                        </a:rPr>
                        <a:t>2)  Implementing and enhancing effective teaching (4.21)</a:t>
                      </a:r>
                      <a:endParaRPr lang="en-CA" sz="1600">
                        <a:effectLst/>
                        <a:latin typeface="Calibri"/>
                        <a:ea typeface="Calibri"/>
                        <a:cs typeface="Times New Roman"/>
                      </a:endParaRPr>
                    </a:p>
                  </a:txBody>
                  <a:tcPr marL="33002" marR="33002" marT="0" marB="0" anchor="ctr"/>
                </a:tc>
              </a:tr>
              <a:tr h="401636">
                <a:tc vMerge="1">
                  <a:txBody>
                    <a:bodyPr/>
                    <a:lstStyle/>
                    <a:p>
                      <a:endParaRPr lang="en-CA"/>
                    </a:p>
                  </a:txBody>
                  <a:tcPr/>
                </a:tc>
                <a:tc>
                  <a:txBody>
                    <a:bodyPr/>
                    <a:lstStyle/>
                    <a:p>
                      <a:pPr algn="r">
                        <a:lnSpc>
                          <a:spcPct val="115000"/>
                        </a:lnSpc>
                        <a:spcAft>
                          <a:spcPts val="0"/>
                        </a:spcAft>
                      </a:pPr>
                      <a:r>
                        <a:rPr lang="en-US" sz="1600" kern="1200">
                          <a:effectLst/>
                        </a:rPr>
                        <a:t>3)  Fostering and implementing effective teaching (3.23)</a:t>
                      </a:r>
                      <a:endParaRPr lang="en-CA" sz="1600">
                        <a:effectLst/>
                        <a:latin typeface="Calibri"/>
                        <a:ea typeface="Calibri"/>
                        <a:cs typeface="Times New Roman"/>
                      </a:endParaRPr>
                    </a:p>
                  </a:txBody>
                  <a:tcPr marL="33002" marR="33002" marT="0" marB="0" anchor="ctr"/>
                </a:tc>
                <a:tc>
                  <a:txBody>
                    <a:bodyPr/>
                    <a:lstStyle/>
                    <a:p>
                      <a:pPr algn="r">
                        <a:lnSpc>
                          <a:spcPct val="115000"/>
                        </a:lnSpc>
                        <a:spcAft>
                          <a:spcPts val="0"/>
                        </a:spcAft>
                      </a:pPr>
                      <a:r>
                        <a:rPr lang="en-US" sz="1600" kern="1200">
                          <a:effectLst/>
                        </a:rPr>
                        <a:t>3)  Recognizing effective teaching (4.21)</a:t>
                      </a:r>
                      <a:endParaRPr lang="en-CA" sz="1600">
                        <a:effectLst/>
                        <a:latin typeface="Calibri"/>
                        <a:ea typeface="Calibri"/>
                        <a:cs typeface="Times New Roman"/>
                      </a:endParaRPr>
                    </a:p>
                  </a:txBody>
                  <a:tcPr marL="33002" marR="33002" marT="0" marB="0" anchor="ctr"/>
                </a:tc>
              </a:tr>
              <a:tr h="546543">
                <a:tc vMerge="1">
                  <a:txBody>
                    <a:bodyPr/>
                    <a:lstStyle/>
                    <a:p>
                      <a:endParaRPr lang="en-CA"/>
                    </a:p>
                  </a:txBody>
                  <a:tcPr/>
                </a:tc>
                <a:tc>
                  <a:txBody>
                    <a:bodyPr/>
                    <a:lstStyle/>
                    <a:p>
                      <a:pPr algn="r">
                        <a:lnSpc>
                          <a:spcPct val="115000"/>
                        </a:lnSpc>
                        <a:spcAft>
                          <a:spcPts val="0"/>
                        </a:spcAft>
                      </a:pPr>
                      <a:r>
                        <a:rPr lang="en-US" sz="1600" kern="1200">
                          <a:effectLst/>
                        </a:rPr>
                        <a:t>   </a:t>
                      </a:r>
                      <a:endParaRPr lang="en-CA" sz="1600">
                        <a:effectLst/>
                        <a:latin typeface="Calibri"/>
                        <a:ea typeface="Calibri"/>
                        <a:cs typeface="Times New Roman"/>
                      </a:endParaRPr>
                    </a:p>
                  </a:txBody>
                  <a:tcPr marL="33002" marR="33002" marT="0" marB="0" anchor="ctr"/>
                </a:tc>
                <a:tc>
                  <a:txBody>
                    <a:bodyPr/>
                    <a:lstStyle/>
                    <a:p>
                      <a:pPr algn="r">
                        <a:lnSpc>
                          <a:spcPct val="115000"/>
                        </a:lnSpc>
                        <a:spcAft>
                          <a:spcPts val="0"/>
                        </a:spcAft>
                      </a:pPr>
                      <a:r>
                        <a:rPr lang="en-US" sz="1600" kern="1200" dirty="0">
                          <a:effectLst/>
                        </a:rPr>
                        <a:t>4)  Broad involvement around teaching (3.54)</a:t>
                      </a:r>
                      <a:endParaRPr lang="en-CA" sz="1600" dirty="0">
                        <a:effectLst/>
                        <a:latin typeface="Calibri"/>
                        <a:ea typeface="Calibri"/>
                        <a:cs typeface="Times New Roman"/>
                      </a:endParaRPr>
                    </a:p>
                  </a:txBody>
                  <a:tcPr marL="33002" marR="33002" marT="0" marB="0" anchor="ctr"/>
                </a:tc>
              </a:tr>
            </a:tbl>
          </a:graphicData>
        </a:graphic>
      </p:graphicFrame>
    </p:spTree>
    <p:extLst>
      <p:ext uri="{BB962C8B-B14F-4D97-AF65-F5344CB8AC3E}">
        <p14:creationId xmlns:p14="http://schemas.microsoft.com/office/powerpoint/2010/main" val="3524953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hape 410"/>
          <p:cNvSpPr>
            <a:spLocks noGrp="1"/>
          </p:cNvSpPr>
          <p:nvPr>
            <p:ph type="title"/>
          </p:nvPr>
        </p:nvSpPr>
        <p:spPr>
          <a:xfrm>
            <a:off x="914399" y="405008"/>
            <a:ext cx="7653403" cy="838200"/>
          </a:xfrm>
          <a:prstGeom prst="rect">
            <a:avLst/>
          </a:prstGeom>
          <a:noFill/>
          <a:ln>
            <a:noFill/>
          </a:ln>
        </p:spPr>
        <p:txBody>
          <a:bodyPr>
            <a:noAutofit/>
          </a:bodyPr>
          <a:lstStyle>
            <a:lvl1pPr>
              <a:defRPr sz="3600">
                <a:solidFill>
                  <a:srgbClr val="4B734B"/>
                </a:solidFill>
              </a:defRPr>
            </a:lvl1pPr>
          </a:lstStyle>
          <a:p>
            <a:pPr lvl="0">
              <a:defRPr sz="1800" b="0">
                <a:solidFill>
                  <a:srgbClr val="000000"/>
                </a:solidFill>
              </a:defRPr>
            </a:pPr>
            <a:r>
              <a:rPr sz="4200" b="1" dirty="0">
                <a:solidFill>
                  <a:srgbClr val="4B734B"/>
                </a:solidFill>
                <a:latin typeface="Calibri" panose="020F0502020204030204" pitchFamily="34" charset="0"/>
              </a:rPr>
              <a:t>Pilot Study Qualitative Results</a:t>
            </a:r>
          </a:p>
        </p:txBody>
      </p:sp>
      <p:sp>
        <p:nvSpPr>
          <p:cNvPr id="411" name="Shape 411"/>
          <p:cNvSpPr>
            <a:spLocks noGrp="1"/>
          </p:cNvSpPr>
          <p:nvPr>
            <p:ph type="body" idx="1"/>
          </p:nvPr>
        </p:nvSpPr>
        <p:spPr>
          <a:xfrm>
            <a:off x="533400" y="2540914"/>
            <a:ext cx="4034188" cy="430887"/>
          </a:xfrm>
          <a:prstGeom prst="rect">
            <a:avLst/>
          </a:prstGeom>
        </p:spPr>
        <p:txBody>
          <a:bodyPr lIns="0" tIns="0" rIns="0" bIns="0">
            <a:normAutofit/>
          </a:bodyPr>
          <a:lstStyle>
            <a:lvl1pPr>
              <a:defRPr u="sng">
                <a:solidFill>
                  <a:srgbClr val="000000"/>
                </a:solidFill>
              </a:defRPr>
            </a:lvl1pPr>
          </a:lstStyle>
          <a:p>
            <a:pPr lvl="0" algn="ctr">
              <a:defRPr sz="1800" u="none"/>
            </a:pPr>
            <a:r>
              <a:rPr sz="2800" b="1" dirty="0" smtClean="0">
                <a:solidFill>
                  <a:schemeClr val="tx1"/>
                </a:solidFill>
              </a:rPr>
              <a:t>Students</a:t>
            </a:r>
            <a:endParaRPr sz="2800" b="1" dirty="0">
              <a:solidFill>
                <a:schemeClr val="tx1"/>
              </a:solidFill>
            </a:endParaRPr>
          </a:p>
        </p:txBody>
      </p:sp>
      <p:sp>
        <p:nvSpPr>
          <p:cNvPr id="412" name="Shape 412"/>
          <p:cNvSpPr/>
          <p:nvPr/>
        </p:nvSpPr>
        <p:spPr>
          <a:xfrm>
            <a:off x="533400" y="2971800"/>
            <a:ext cx="4648200" cy="32496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14325" lvl="0" indent="-314325">
              <a:spcBef>
                <a:spcPts val="500"/>
              </a:spcBef>
              <a:buClr>
                <a:srgbClr val="72A376"/>
              </a:buClr>
              <a:buSzPct val="100000"/>
              <a:buFont typeface="Arial"/>
              <a:buChar char="•"/>
            </a:pPr>
            <a:endParaRPr lang="en-US" sz="2200" dirty="0" smtClean="0"/>
          </a:p>
          <a:p>
            <a:pPr marL="314325" lvl="0" indent="-314325">
              <a:spcBef>
                <a:spcPts val="500"/>
              </a:spcBef>
              <a:buClr>
                <a:srgbClr val="72A376"/>
              </a:buClr>
              <a:buSzPct val="100000"/>
              <a:buFont typeface="Arial"/>
              <a:buChar char="•"/>
            </a:pPr>
            <a:r>
              <a:rPr sz="2200" dirty="0" smtClean="0"/>
              <a:t>Current </a:t>
            </a:r>
            <a:r>
              <a:rPr sz="2200" dirty="0"/>
              <a:t>and supported best practices</a:t>
            </a:r>
            <a:endParaRPr sz="2400" dirty="0">
              <a:solidFill>
                <a:srgbClr val="676A55"/>
              </a:solidFill>
            </a:endParaRPr>
          </a:p>
          <a:p>
            <a:pPr marL="314325" lvl="0" indent="-314325">
              <a:spcBef>
                <a:spcPts val="500"/>
              </a:spcBef>
              <a:buClr>
                <a:srgbClr val="72A376"/>
              </a:buClr>
              <a:buSzPct val="100000"/>
              <a:buFont typeface="Arial"/>
              <a:buChar char="•"/>
            </a:pPr>
            <a:r>
              <a:rPr sz="2200" dirty="0"/>
              <a:t>Professors’ </a:t>
            </a:r>
            <a:r>
              <a:rPr sz="2200" dirty="0" smtClean="0"/>
              <a:t>behavior</a:t>
            </a:r>
            <a:endParaRPr sz="2400" dirty="0">
              <a:solidFill>
                <a:srgbClr val="676A55"/>
              </a:solidFill>
            </a:endParaRPr>
          </a:p>
          <a:p>
            <a:pPr marL="314325" lvl="0" indent="-314325">
              <a:spcBef>
                <a:spcPts val="500"/>
              </a:spcBef>
              <a:buClr>
                <a:srgbClr val="72A376"/>
              </a:buClr>
              <a:buSzPct val="100000"/>
              <a:buFont typeface="Arial"/>
              <a:buChar char="•"/>
            </a:pPr>
            <a:r>
              <a:rPr sz="2200" dirty="0"/>
              <a:t>Teacher accessibility</a:t>
            </a:r>
            <a:endParaRPr sz="2400" dirty="0">
              <a:solidFill>
                <a:srgbClr val="676A55"/>
              </a:solidFill>
            </a:endParaRPr>
          </a:p>
          <a:p>
            <a:pPr marL="314325" lvl="0" indent="-314325">
              <a:spcBef>
                <a:spcPts val="500"/>
              </a:spcBef>
              <a:buClr>
                <a:srgbClr val="72A376"/>
              </a:buClr>
              <a:buSzPct val="100000"/>
              <a:buFont typeface="Arial"/>
              <a:buChar char="•"/>
            </a:pPr>
            <a:r>
              <a:rPr sz="2200" dirty="0"/>
              <a:t>Valid assessment tools</a:t>
            </a:r>
            <a:endParaRPr sz="2400" dirty="0">
              <a:solidFill>
                <a:srgbClr val="676A55"/>
              </a:solidFill>
            </a:endParaRPr>
          </a:p>
          <a:p>
            <a:pPr marL="314325" lvl="0" indent="-314325">
              <a:spcBef>
                <a:spcPts val="500"/>
              </a:spcBef>
              <a:buClr>
                <a:srgbClr val="72A376"/>
              </a:buClr>
              <a:buSzPct val="100000"/>
              <a:buFont typeface="Arial"/>
              <a:buChar char="•"/>
            </a:pPr>
            <a:r>
              <a:rPr sz="2200" dirty="0"/>
              <a:t>Implementation of student feedback</a:t>
            </a:r>
          </a:p>
          <a:p>
            <a:pPr marL="314325" lvl="0" indent="-314325">
              <a:spcBef>
                <a:spcPts val="500"/>
              </a:spcBef>
              <a:buClr>
                <a:srgbClr val="72A376"/>
              </a:buClr>
              <a:buSzPct val="100000"/>
              <a:buFont typeface="Arial"/>
              <a:buChar char="•"/>
            </a:pPr>
            <a:r>
              <a:rPr sz="2200" dirty="0"/>
              <a:t>Support for teaching</a:t>
            </a:r>
          </a:p>
          <a:p>
            <a:pPr marL="314325" lvl="0" indent="-314325">
              <a:spcBef>
                <a:spcPts val="500"/>
              </a:spcBef>
              <a:buClr>
                <a:srgbClr val="72A376"/>
              </a:buClr>
              <a:buSzPct val="100000"/>
              <a:buFont typeface="Arial"/>
              <a:buChar char="•"/>
            </a:pPr>
            <a:r>
              <a:rPr sz="2200" dirty="0"/>
              <a:t>Recognition of teaching</a:t>
            </a:r>
          </a:p>
        </p:txBody>
      </p:sp>
      <p:sp>
        <p:nvSpPr>
          <p:cNvPr id="413" name="Shape 413"/>
          <p:cNvSpPr/>
          <p:nvPr/>
        </p:nvSpPr>
        <p:spPr>
          <a:xfrm>
            <a:off x="5330076" y="2540914"/>
            <a:ext cx="3657600" cy="430887"/>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spcBef>
                <a:spcPts val="600"/>
              </a:spcBef>
              <a:defRPr sz="2800" u="sng"/>
            </a:lvl1pPr>
          </a:lstStyle>
          <a:p>
            <a:pPr lvl="0" algn="ctr">
              <a:defRPr sz="1800" u="none"/>
            </a:pPr>
            <a:r>
              <a:rPr sz="2800" b="1" u="none" dirty="0" smtClean="0">
                <a:solidFill>
                  <a:schemeClr val="tx1"/>
                </a:solidFill>
              </a:rPr>
              <a:t>Faculty</a:t>
            </a:r>
            <a:endParaRPr sz="2800" b="1" u="none" dirty="0">
              <a:solidFill>
                <a:schemeClr val="tx1"/>
              </a:solidFill>
            </a:endParaRPr>
          </a:p>
        </p:txBody>
      </p:sp>
      <p:sp>
        <p:nvSpPr>
          <p:cNvPr id="414" name="Shape 414"/>
          <p:cNvSpPr/>
          <p:nvPr/>
        </p:nvSpPr>
        <p:spPr>
          <a:xfrm>
            <a:off x="5321433" y="2971800"/>
            <a:ext cx="3657600" cy="30480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marL="251460" lvl="0" indent="-251460">
              <a:spcBef>
                <a:spcPts val="500"/>
              </a:spcBef>
              <a:buClr>
                <a:srgbClr val="72A376"/>
              </a:buClr>
              <a:buSzPct val="100000"/>
              <a:buFont typeface="Arial"/>
              <a:buChar char="•"/>
            </a:pPr>
            <a:endParaRPr lang="en-US" sz="2200" dirty="0" smtClean="0"/>
          </a:p>
          <a:p>
            <a:pPr marL="251460" lvl="0" indent="-251460">
              <a:spcBef>
                <a:spcPts val="500"/>
              </a:spcBef>
              <a:buClr>
                <a:srgbClr val="72A376"/>
              </a:buClr>
              <a:buSzPct val="100000"/>
              <a:buFont typeface="Arial"/>
              <a:buChar char="•"/>
            </a:pPr>
            <a:r>
              <a:rPr sz="2200" dirty="0" smtClean="0"/>
              <a:t>Support </a:t>
            </a:r>
            <a:r>
              <a:rPr sz="2200" dirty="0"/>
              <a:t>for teaching</a:t>
            </a:r>
            <a:endParaRPr sz="2400" dirty="0">
              <a:solidFill>
                <a:srgbClr val="676A55"/>
              </a:solidFill>
            </a:endParaRPr>
          </a:p>
          <a:p>
            <a:pPr marL="251460" lvl="0" indent="-251460">
              <a:spcBef>
                <a:spcPts val="500"/>
              </a:spcBef>
              <a:buClr>
                <a:srgbClr val="72A376"/>
              </a:buClr>
              <a:buSzPct val="100000"/>
              <a:buFont typeface="Arial"/>
              <a:buChar char="•"/>
            </a:pPr>
            <a:r>
              <a:rPr sz="2200" dirty="0"/>
              <a:t>Recognition of teaching</a:t>
            </a:r>
            <a:endParaRPr sz="2400" dirty="0">
              <a:solidFill>
                <a:srgbClr val="676A55"/>
              </a:solidFill>
            </a:endParaRPr>
          </a:p>
          <a:p>
            <a:pPr marL="251460" lvl="0" indent="-251460">
              <a:spcBef>
                <a:spcPts val="500"/>
              </a:spcBef>
              <a:buClr>
                <a:srgbClr val="72A376"/>
              </a:buClr>
              <a:buSzPct val="100000"/>
              <a:buFont typeface="Arial"/>
              <a:buChar char="•"/>
            </a:pPr>
            <a:r>
              <a:rPr sz="2200" dirty="0"/>
              <a:t>Infrastructure</a:t>
            </a:r>
            <a:endParaRPr sz="2400" dirty="0">
              <a:solidFill>
                <a:srgbClr val="676A55"/>
              </a:solidFill>
            </a:endParaRPr>
          </a:p>
          <a:p>
            <a:pPr marL="251460" lvl="0" indent="-251460">
              <a:spcBef>
                <a:spcPts val="500"/>
              </a:spcBef>
              <a:buClr>
                <a:srgbClr val="72A376"/>
              </a:buClr>
              <a:buSzPct val="100000"/>
              <a:buFont typeface="Arial"/>
              <a:buChar char="•"/>
            </a:pPr>
            <a:r>
              <a:rPr sz="2200" dirty="0"/>
              <a:t>Research above teaching</a:t>
            </a:r>
            <a:endParaRPr sz="2400" dirty="0">
              <a:solidFill>
                <a:srgbClr val="676A55"/>
              </a:solidFill>
            </a:endParaRPr>
          </a:p>
          <a:p>
            <a:pPr marL="251460" lvl="0" indent="-251460">
              <a:spcBef>
                <a:spcPts val="500"/>
              </a:spcBef>
              <a:buClr>
                <a:srgbClr val="72A376"/>
              </a:buClr>
              <a:buSzPct val="100000"/>
              <a:buFont typeface="Arial"/>
              <a:buChar char="•"/>
            </a:pPr>
            <a:r>
              <a:rPr sz="2200" dirty="0"/>
              <a:t>Teaching evaluations</a:t>
            </a:r>
          </a:p>
        </p:txBody>
      </p:sp>
      <p:sp>
        <p:nvSpPr>
          <p:cNvPr id="415" name="Shape 415"/>
          <p:cNvSpPr>
            <a:spLocks noGrp="1"/>
          </p:cNvSpPr>
          <p:nvPr>
            <p:ph type="sldNum" sz="quarter" idx="2"/>
          </p:nvPr>
        </p:nvSpPr>
        <p:spPr>
          <a:xfrm>
            <a:off x="8382000" y="6492875"/>
            <a:ext cx="762000" cy="3651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200"/>
              <a:t>19</a:t>
            </a:fld>
            <a:endParaRPr sz="1200"/>
          </a:p>
        </p:txBody>
      </p:sp>
      <p:sp>
        <p:nvSpPr>
          <p:cNvPr id="416" name="Shape 416"/>
          <p:cNvSpPr/>
          <p:nvPr/>
        </p:nvSpPr>
        <p:spPr>
          <a:xfrm>
            <a:off x="152399" y="1378829"/>
            <a:ext cx="8830379" cy="9541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endParaRPr lang="en-US" sz="2800" dirty="0" smtClean="0"/>
          </a:p>
          <a:p>
            <a:pPr lvl="0"/>
            <a:r>
              <a:rPr sz="2800" dirty="0" smtClean="0"/>
              <a:t>Noted </a:t>
            </a:r>
            <a:r>
              <a:rPr sz="2800" dirty="0"/>
              <a:t>indicators of a teaching culture that values teaching:</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p:cNvSpPr>
          <p:nvPr>
            <p:ph type="title"/>
          </p:nvPr>
        </p:nvSpPr>
        <p:spPr>
          <a:xfrm>
            <a:off x="762000" y="381000"/>
            <a:ext cx="6781800" cy="838200"/>
          </a:xfrm>
          <a:prstGeom prst="rect">
            <a:avLst/>
          </a:prstGeom>
        </p:spPr>
        <p:txBody>
          <a:bodyPr>
            <a:normAutofit/>
          </a:bodyPr>
          <a:lstStyle>
            <a:lvl1pPr>
              <a:defRPr b="0">
                <a:solidFill>
                  <a:srgbClr val="4B734B"/>
                </a:solidFill>
                <a:latin typeface="Calibri"/>
                <a:ea typeface="Calibri"/>
                <a:cs typeface="Calibri"/>
                <a:sym typeface="Calibri"/>
              </a:defRPr>
            </a:lvl1pPr>
          </a:lstStyle>
          <a:p>
            <a:pPr lvl="0">
              <a:defRPr sz="1800">
                <a:solidFill>
                  <a:srgbClr val="000000"/>
                </a:solidFill>
              </a:defRPr>
            </a:pPr>
            <a:r>
              <a:rPr sz="4200" b="1" dirty="0">
                <a:solidFill>
                  <a:srgbClr val="4B734B"/>
                </a:solidFill>
              </a:rPr>
              <a:t>Session Overview</a:t>
            </a:r>
          </a:p>
        </p:txBody>
      </p:sp>
      <p:sp>
        <p:nvSpPr>
          <p:cNvPr id="307" name="Shape 307"/>
          <p:cNvSpPr>
            <a:spLocks noGrp="1"/>
          </p:cNvSpPr>
          <p:nvPr>
            <p:ph type="body" idx="1"/>
          </p:nvPr>
        </p:nvSpPr>
        <p:spPr>
          <a:xfrm>
            <a:off x="762000" y="1371600"/>
            <a:ext cx="7543800" cy="4572000"/>
          </a:xfrm>
          <a:prstGeom prst="rect">
            <a:avLst/>
          </a:prstGeom>
        </p:spPr>
        <p:txBody>
          <a:bodyPr>
            <a:normAutofit/>
          </a:bodyPr>
          <a:lstStyle/>
          <a:p>
            <a:pPr marL="358444" lvl="0" indent="-358444" defTabSz="896111">
              <a:lnSpc>
                <a:spcPct val="135000"/>
              </a:lnSpc>
              <a:spcBef>
                <a:spcPts val="700"/>
              </a:spcBef>
              <a:defRPr sz="1800">
                <a:solidFill>
                  <a:srgbClr val="000000"/>
                </a:solidFill>
              </a:defRPr>
            </a:pPr>
            <a:r>
              <a:rPr lang="en-US" sz="3200" dirty="0" smtClean="0"/>
              <a:t>Background</a:t>
            </a:r>
          </a:p>
          <a:p>
            <a:pPr marL="358444" lvl="0" indent="-358444" defTabSz="896111">
              <a:lnSpc>
                <a:spcPct val="135000"/>
              </a:lnSpc>
              <a:spcBef>
                <a:spcPts val="700"/>
              </a:spcBef>
              <a:defRPr sz="1800">
                <a:solidFill>
                  <a:srgbClr val="000000"/>
                </a:solidFill>
              </a:defRPr>
            </a:pPr>
            <a:r>
              <a:rPr lang="en-US" sz="3200" dirty="0" smtClean="0"/>
              <a:t>I</a:t>
            </a:r>
            <a:r>
              <a:rPr sz="3200" dirty="0" smtClean="0"/>
              <a:t>ndicators </a:t>
            </a:r>
            <a:r>
              <a:rPr sz="3200" dirty="0"/>
              <a:t>of teaching culture</a:t>
            </a:r>
          </a:p>
          <a:p>
            <a:pPr marL="358444" lvl="0" indent="-358444" defTabSz="896111">
              <a:lnSpc>
                <a:spcPct val="135000"/>
              </a:lnSpc>
              <a:spcBef>
                <a:spcPts val="700"/>
              </a:spcBef>
              <a:defRPr sz="1800">
                <a:solidFill>
                  <a:srgbClr val="000000"/>
                </a:solidFill>
              </a:defRPr>
            </a:pPr>
            <a:r>
              <a:rPr lang="en-US" sz="3200" dirty="0"/>
              <a:t>T</a:t>
            </a:r>
            <a:r>
              <a:rPr sz="3200" dirty="0" smtClean="0"/>
              <a:t>eaching culture</a:t>
            </a:r>
            <a:r>
              <a:rPr lang="en-US" sz="3200" dirty="0" smtClean="0"/>
              <a:t> p</a:t>
            </a:r>
            <a:r>
              <a:rPr sz="3200" dirty="0" smtClean="0"/>
              <a:t>erceptions </a:t>
            </a:r>
            <a:endParaRPr sz="3200" dirty="0"/>
          </a:p>
          <a:p>
            <a:pPr marL="358444" lvl="0" indent="-358444" defTabSz="896111">
              <a:lnSpc>
                <a:spcPct val="135000"/>
              </a:lnSpc>
              <a:spcBef>
                <a:spcPts val="700"/>
              </a:spcBef>
              <a:defRPr sz="1800">
                <a:solidFill>
                  <a:srgbClr val="000000"/>
                </a:solidFill>
              </a:defRPr>
            </a:pPr>
            <a:r>
              <a:rPr sz="3200" dirty="0"/>
              <a:t>Next steps and conclusions</a:t>
            </a:r>
          </a:p>
        </p:txBody>
      </p:sp>
      <p:sp>
        <p:nvSpPr>
          <p:cNvPr id="308" name="Shape 308"/>
          <p:cNvSpPr>
            <a:spLocks noGrp="1"/>
          </p:cNvSpPr>
          <p:nvPr>
            <p:ph type="sldNum" sz="quarter" idx="2"/>
          </p:nvPr>
        </p:nvSpPr>
        <p:spPr>
          <a:xfrm>
            <a:off x="8382000" y="6645275"/>
            <a:ext cx="762000" cy="3651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200"/>
              <a:t>2</a:t>
            </a:fld>
            <a:endParaRPr sz="12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hape 420"/>
          <p:cNvSpPr>
            <a:spLocks noGrp="1"/>
          </p:cNvSpPr>
          <p:nvPr>
            <p:ph type="title"/>
          </p:nvPr>
        </p:nvSpPr>
        <p:spPr>
          <a:xfrm>
            <a:off x="609600" y="320675"/>
            <a:ext cx="7086600" cy="838200"/>
          </a:xfrm>
          <a:prstGeom prst="rect">
            <a:avLst/>
          </a:prstGeom>
        </p:spPr>
        <p:txBody>
          <a:bodyPr>
            <a:normAutofit/>
          </a:bodyPr>
          <a:lstStyle>
            <a:lvl1pPr>
              <a:defRPr b="0">
                <a:solidFill>
                  <a:srgbClr val="72A376"/>
                </a:solidFill>
                <a:latin typeface="Times New Roman"/>
                <a:ea typeface="Times New Roman"/>
                <a:cs typeface="Times New Roman"/>
                <a:sym typeface="Times New Roman"/>
              </a:defRPr>
            </a:lvl1pPr>
          </a:lstStyle>
          <a:p>
            <a:pPr lvl="0">
              <a:defRPr sz="1800">
                <a:solidFill>
                  <a:srgbClr val="000000"/>
                </a:solidFill>
              </a:defRPr>
            </a:pPr>
            <a:r>
              <a:rPr sz="4200" b="1" dirty="0">
                <a:solidFill>
                  <a:schemeClr val="accent1">
                    <a:lumMod val="75000"/>
                  </a:schemeClr>
                </a:solidFill>
                <a:latin typeface="Calibri" panose="020F0502020204030204" pitchFamily="34" charset="0"/>
              </a:rPr>
              <a:t>Next Steps…</a:t>
            </a:r>
          </a:p>
        </p:txBody>
      </p:sp>
      <p:sp>
        <p:nvSpPr>
          <p:cNvPr id="421" name="Shape 421"/>
          <p:cNvSpPr>
            <a:spLocks noGrp="1"/>
          </p:cNvSpPr>
          <p:nvPr>
            <p:ph type="body" idx="1"/>
          </p:nvPr>
        </p:nvSpPr>
        <p:spPr>
          <a:xfrm>
            <a:off x="146050" y="1066800"/>
            <a:ext cx="8836025" cy="5105399"/>
          </a:xfrm>
          <a:prstGeom prst="rect">
            <a:avLst/>
          </a:prstGeom>
        </p:spPr>
        <p:txBody>
          <a:bodyPr/>
          <a:lstStyle/>
          <a:p>
            <a:pPr lvl="0">
              <a:lnSpc>
                <a:spcPct val="80000"/>
              </a:lnSpc>
              <a:buClr>
                <a:srgbClr val="C00000"/>
              </a:buClr>
              <a:buFont typeface="Wingdings"/>
              <a:buChar char="✓"/>
              <a:defRPr sz="1800">
                <a:solidFill>
                  <a:srgbClr val="000000"/>
                </a:solidFill>
              </a:defRPr>
            </a:pPr>
            <a:endParaRPr sz="2200" dirty="0">
              <a:latin typeface="Calibri" panose="020F0502020204030204" pitchFamily="34" charset="0"/>
              <a:ea typeface="Times New Roman"/>
              <a:cs typeface="Times New Roman"/>
              <a:sym typeface="Times New Roman"/>
            </a:endParaRPr>
          </a:p>
          <a:p>
            <a:pPr marL="461963" lvl="0" indent="-461963">
              <a:lnSpc>
                <a:spcPct val="80000"/>
              </a:lnSpc>
              <a:spcBef>
                <a:spcPts val="600"/>
              </a:spcBef>
              <a:buClr>
                <a:schemeClr val="accent1"/>
              </a:buClr>
              <a:buFont typeface="Wingdings" panose="05000000000000000000" pitchFamily="2" charset="2"/>
              <a:buChar char=""/>
              <a:defRPr sz="1800">
                <a:solidFill>
                  <a:srgbClr val="000000"/>
                </a:solidFill>
              </a:defRPr>
            </a:pPr>
            <a:r>
              <a:rPr sz="2900" dirty="0">
                <a:latin typeface="Calibri" panose="020F0502020204030204" pitchFamily="34" charset="0"/>
                <a:ea typeface="Times New Roman"/>
                <a:cs typeface="Times New Roman"/>
                <a:sym typeface="Times New Roman"/>
              </a:rPr>
              <a:t>Develop version of </a:t>
            </a:r>
            <a:r>
              <a:rPr lang="en-US" sz="2900" dirty="0" smtClean="0">
                <a:latin typeface="Calibri" panose="020F0502020204030204" pitchFamily="34" charset="0"/>
                <a:ea typeface="Times New Roman"/>
                <a:cs typeface="Times New Roman"/>
                <a:sym typeface="Times New Roman"/>
              </a:rPr>
              <a:t>survey</a:t>
            </a:r>
            <a:r>
              <a:rPr sz="2900" dirty="0" smtClean="0">
                <a:latin typeface="Calibri" panose="020F0502020204030204" pitchFamily="34" charset="0"/>
                <a:ea typeface="Times New Roman"/>
                <a:cs typeface="Times New Roman"/>
                <a:sym typeface="Times New Roman"/>
              </a:rPr>
              <a:t> </a:t>
            </a:r>
            <a:r>
              <a:rPr sz="2900" dirty="0">
                <a:latin typeface="Calibri" panose="020F0502020204030204" pitchFamily="34" charset="0"/>
                <a:ea typeface="Times New Roman"/>
                <a:cs typeface="Times New Roman"/>
                <a:sym typeface="Times New Roman"/>
              </a:rPr>
              <a:t>for</a:t>
            </a:r>
            <a:r>
              <a:rPr sz="2900" b="1" dirty="0">
                <a:solidFill>
                  <a:schemeClr val="tx1"/>
                </a:solidFill>
                <a:latin typeface="Calibri" panose="020F0502020204030204" pitchFamily="34" charset="0"/>
                <a:ea typeface="Times New Roman"/>
                <a:cs typeface="Times New Roman"/>
                <a:sym typeface="Times New Roman"/>
              </a:rPr>
              <a:t> staff </a:t>
            </a:r>
            <a:r>
              <a:rPr sz="2900" dirty="0">
                <a:latin typeface="Calibri" panose="020F0502020204030204" pitchFamily="34" charset="0"/>
                <a:ea typeface="Times New Roman"/>
                <a:cs typeface="Times New Roman"/>
                <a:sym typeface="Times New Roman"/>
              </a:rPr>
              <a:t>who support teaching and learning </a:t>
            </a:r>
            <a:endParaRPr sz="3200" dirty="0">
              <a:latin typeface="Calibri" panose="020F0502020204030204" pitchFamily="34" charset="0"/>
              <a:ea typeface="Times New Roman"/>
              <a:cs typeface="Times New Roman"/>
              <a:sym typeface="Times New Roman"/>
            </a:endParaRPr>
          </a:p>
          <a:p>
            <a:pPr marL="461963" lvl="0" indent="-461963">
              <a:lnSpc>
                <a:spcPct val="80000"/>
              </a:lnSpc>
              <a:buClr>
                <a:schemeClr val="accent1"/>
              </a:buClr>
              <a:buFont typeface="Wingdings" panose="05000000000000000000" pitchFamily="2" charset="2"/>
              <a:buChar char=""/>
              <a:defRPr sz="1800">
                <a:solidFill>
                  <a:srgbClr val="000000"/>
                </a:solidFill>
              </a:defRPr>
            </a:pPr>
            <a:endParaRPr sz="1200" dirty="0">
              <a:latin typeface="Calibri" panose="020F0502020204030204" pitchFamily="34" charset="0"/>
              <a:ea typeface="Times New Roman"/>
              <a:cs typeface="Times New Roman"/>
              <a:sym typeface="Times New Roman"/>
            </a:endParaRPr>
          </a:p>
          <a:p>
            <a:pPr marL="461963" lvl="0" indent="-461963">
              <a:lnSpc>
                <a:spcPct val="80000"/>
              </a:lnSpc>
              <a:buClr>
                <a:schemeClr val="accent1"/>
              </a:buClr>
              <a:buFont typeface="Wingdings" panose="05000000000000000000" pitchFamily="2" charset="2"/>
              <a:buChar char=""/>
              <a:defRPr sz="1800">
                <a:solidFill>
                  <a:srgbClr val="000000"/>
                </a:solidFill>
              </a:defRPr>
            </a:pPr>
            <a:endParaRPr sz="1200" dirty="0">
              <a:latin typeface="Calibri" panose="020F0502020204030204" pitchFamily="34" charset="0"/>
              <a:ea typeface="Times New Roman"/>
              <a:cs typeface="Times New Roman"/>
              <a:sym typeface="Times New Roman"/>
            </a:endParaRPr>
          </a:p>
          <a:p>
            <a:pPr marL="461963" lvl="0" indent="-461963">
              <a:lnSpc>
                <a:spcPct val="80000"/>
              </a:lnSpc>
              <a:spcBef>
                <a:spcPts val="600"/>
              </a:spcBef>
              <a:buClr>
                <a:schemeClr val="accent1"/>
              </a:buClr>
              <a:buFont typeface="Wingdings" panose="05000000000000000000" pitchFamily="2" charset="2"/>
              <a:buChar char=""/>
              <a:defRPr sz="1800">
                <a:solidFill>
                  <a:srgbClr val="000000"/>
                </a:solidFill>
              </a:defRPr>
            </a:pPr>
            <a:r>
              <a:rPr sz="2900" b="1" dirty="0">
                <a:solidFill>
                  <a:schemeClr val="tx1"/>
                </a:solidFill>
                <a:latin typeface="Calibri" panose="020F0502020204030204" pitchFamily="34" charset="0"/>
                <a:ea typeface="Times New Roman"/>
                <a:cs typeface="Times New Roman"/>
                <a:sym typeface="Times New Roman"/>
              </a:rPr>
              <a:t>Validate and establish norms </a:t>
            </a:r>
            <a:r>
              <a:rPr sz="2900" dirty="0">
                <a:latin typeface="Calibri" panose="020F0502020204030204" pitchFamily="34" charset="0"/>
                <a:ea typeface="Times New Roman"/>
                <a:cs typeface="Times New Roman"/>
                <a:sym typeface="Times New Roman"/>
              </a:rPr>
              <a:t>for the surveys </a:t>
            </a:r>
            <a:endParaRPr sz="2200" dirty="0">
              <a:solidFill>
                <a:srgbClr val="676A55"/>
              </a:solidFill>
              <a:latin typeface="Calibri" panose="020F0502020204030204" pitchFamily="34" charset="0"/>
            </a:endParaRPr>
          </a:p>
          <a:p>
            <a:pPr marL="461963" lvl="0" indent="-461963">
              <a:lnSpc>
                <a:spcPct val="80000"/>
              </a:lnSpc>
              <a:buClr>
                <a:schemeClr val="accent1"/>
              </a:buClr>
              <a:buFont typeface="Wingdings" panose="05000000000000000000" pitchFamily="2" charset="2"/>
              <a:buChar char=""/>
              <a:defRPr sz="1800">
                <a:solidFill>
                  <a:srgbClr val="000000"/>
                </a:solidFill>
              </a:defRPr>
            </a:pPr>
            <a:endParaRPr sz="3200" dirty="0">
              <a:latin typeface="Calibri" panose="020F0502020204030204" pitchFamily="34" charset="0"/>
              <a:ea typeface="Times New Roman"/>
              <a:cs typeface="Times New Roman"/>
              <a:sym typeface="Times New Roman"/>
            </a:endParaRPr>
          </a:p>
          <a:p>
            <a:pPr marL="461963" lvl="0" indent="-461963">
              <a:lnSpc>
                <a:spcPct val="80000"/>
              </a:lnSpc>
              <a:spcBef>
                <a:spcPts val="600"/>
              </a:spcBef>
              <a:buClr>
                <a:schemeClr val="accent1"/>
              </a:buClr>
              <a:buFont typeface="Wingdings" panose="05000000000000000000" pitchFamily="2" charset="2"/>
              <a:buChar char=""/>
              <a:defRPr sz="1800">
                <a:solidFill>
                  <a:srgbClr val="000000"/>
                </a:solidFill>
              </a:defRPr>
            </a:pPr>
            <a:r>
              <a:rPr sz="2900" b="1" dirty="0">
                <a:solidFill>
                  <a:schemeClr val="tx1"/>
                </a:solidFill>
                <a:latin typeface="Calibri" panose="020F0502020204030204" pitchFamily="34" charset="0"/>
                <a:ea typeface="Times New Roman"/>
                <a:cs typeface="Times New Roman"/>
                <a:sym typeface="Times New Roman"/>
              </a:rPr>
              <a:t>Expand</a:t>
            </a:r>
            <a:r>
              <a:rPr sz="2900" dirty="0">
                <a:latin typeface="Calibri" panose="020F0502020204030204" pitchFamily="34" charset="0"/>
                <a:ea typeface="Times New Roman"/>
                <a:cs typeface="Times New Roman"/>
                <a:sym typeface="Times New Roman"/>
              </a:rPr>
              <a:t> focus of research (e.g., outside Ontario, include colleges)</a:t>
            </a:r>
            <a:endParaRPr sz="2200" dirty="0">
              <a:solidFill>
                <a:srgbClr val="676A55"/>
              </a:solidFill>
              <a:latin typeface="Calibri" panose="020F0502020204030204" pitchFamily="34" charset="0"/>
            </a:endParaRPr>
          </a:p>
          <a:p>
            <a:pPr marL="461963" lvl="0" indent="-461963">
              <a:lnSpc>
                <a:spcPct val="80000"/>
              </a:lnSpc>
              <a:buSzTx/>
              <a:buNone/>
              <a:defRPr sz="1800">
                <a:solidFill>
                  <a:srgbClr val="000000"/>
                </a:solidFill>
              </a:defRPr>
            </a:pPr>
            <a:endParaRPr sz="3200" dirty="0">
              <a:latin typeface="Calibri" panose="020F0502020204030204" pitchFamily="34" charset="0"/>
              <a:ea typeface="Times New Roman"/>
              <a:cs typeface="Times New Roman"/>
              <a:sym typeface="Times New Roman"/>
            </a:endParaRPr>
          </a:p>
          <a:p>
            <a:pPr marL="461963" lvl="0" indent="-461963">
              <a:lnSpc>
                <a:spcPct val="80000"/>
              </a:lnSpc>
              <a:spcBef>
                <a:spcPts val="600"/>
              </a:spcBef>
              <a:buClr>
                <a:schemeClr val="accent1"/>
              </a:buClr>
              <a:buFont typeface="Wingdings" panose="05000000000000000000" pitchFamily="2" charset="2"/>
              <a:buChar char=""/>
              <a:defRPr sz="1800">
                <a:solidFill>
                  <a:srgbClr val="000000"/>
                </a:solidFill>
              </a:defRPr>
            </a:pPr>
            <a:r>
              <a:rPr sz="2900" b="1" dirty="0">
                <a:solidFill>
                  <a:schemeClr val="tx1"/>
                </a:solidFill>
                <a:latin typeface="Calibri" panose="020F0502020204030204" pitchFamily="34" charset="0"/>
                <a:ea typeface="Times New Roman"/>
                <a:cs typeface="Times New Roman"/>
                <a:sym typeface="Times New Roman"/>
              </a:rPr>
              <a:t>Develop manual with recommendations </a:t>
            </a:r>
            <a:r>
              <a:rPr sz="2900" dirty="0">
                <a:latin typeface="Calibri" panose="020F0502020204030204" pitchFamily="34" charset="0"/>
                <a:ea typeface="Times New Roman"/>
                <a:cs typeface="Times New Roman"/>
                <a:sym typeface="Times New Roman"/>
              </a:rPr>
              <a:t>to improve institutional teaching cultures</a:t>
            </a:r>
          </a:p>
        </p:txBody>
      </p:sp>
      <p:sp>
        <p:nvSpPr>
          <p:cNvPr id="422" name="Shape 422"/>
          <p:cNvSpPr>
            <a:spLocks noGrp="1"/>
          </p:cNvSpPr>
          <p:nvPr>
            <p:ph type="sldNum" sz="quarter" idx="2"/>
          </p:nvPr>
        </p:nvSpPr>
        <p:spPr>
          <a:xfrm>
            <a:off x="8382000" y="6645275"/>
            <a:ext cx="762000" cy="3651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200"/>
              <a:t>20</a:t>
            </a:fld>
            <a:endParaRPr sz="1200"/>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42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42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42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1"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hape 426"/>
          <p:cNvSpPr>
            <a:spLocks noGrp="1"/>
          </p:cNvSpPr>
          <p:nvPr>
            <p:ph type="title"/>
          </p:nvPr>
        </p:nvSpPr>
        <p:spPr>
          <a:xfrm>
            <a:off x="609600" y="320675"/>
            <a:ext cx="7086600" cy="838200"/>
          </a:xfrm>
          <a:prstGeom prst="rect">
            <a:avLst/>
          </a:prstGeom>
        </p:spPr>
        <p:txBody>
          <a:bodyPr>
            <a:normAutofit/>
          </a:bodyPr>
          <a:lstStyle>
            <a:lvl1pPr>
              <a:defRPr b="0">
                <a:solidFill>
                  <a:srgbClr val="72A376"/>
                </a:solidFill>
                <a:latin typeface="Times New Roman"/>
                <a:ea typeface="Times New Roman"/>
                <a:cs typeface="Times New Roman"/>
                <a:sym typeface="Times New Roman"/>
              </a:defRPr>
            </a:lvl1pPr>
          </a:lstStyle>
          <a:p>
            <a:pPr lvl="0">
              <a:defRPr sz="1800">
                <a:solidFill>
                  <a:srgbClr val="000000"/>
                </a:solidFill>
              </a:defRPr>
            </a:pPr>
            <a:r>
              <a:rPr sz="4200" b="1" dirty="0">
                <a:solidFill>
                  <a:schemeClr val="accent1">
                    <a:lumMod val="75000"/>
                  </a:schemeClr>
                </a:solidFill>
                <a:latin typeface="Calibri" panose="020F0502020204030204" pitchFamily="34" charset="0"/>
              </a:rPr>
              <a:t>Conclusions…</a:t>
            </a:r>
          </a:p>
        </p:txBody>
      </p:sp>
      <p:sp>
        <p:nvSpPr>
          <p:cNvPr id="427" name="Shape 427"/>
          <p:cNvSpPr>
            <a:spLocks noGrp="1"/>
          </p:cNvSpPr>
          <p:nvPr>
            <p:ph type="body" idx="1"/>
          </p:nvPr>
        </p:nvSpPr>
        <p:spPr>
          <a:xfrm>
            <a:off x="155575" y="1371600"/>
            <a:ext cx="8836025" cy="5105399"/>
          </a:xfrm>
          <a:prstGeom prst="rect">
            <a:avLst/>
          </a:prstGeom>
        </p:spPr>
        <p:txBody>
          <a:bodyPr/>
          <a:lstStyle/>
          <a:p>
            <a:pPr marL="1122218" lvl="1" indent="-665018">
              <a:lnSpc>
                <a:spcPct val="90000"/>
              </a:lnSpc>
              <a:spcBef>
                <a:spcPts val="700"/>
              </a:spcBef>
              <a:buClr>
                <a:schemeClr val="accent1"/>
              </a:buClr>
              <a:buFont typeface="Arial" panose="020B0604020202020204" pitchFamily="34" charset="0"/>
              <a:buChar char="•"/>
              <a:defRPr sz="1800">
                <a:solidFill>
                  <a:srgbClr val="000000"/>
                </a:solidFill>
              </a:defRPr>
            </a:pPr>
            <a:r>
              <a:rPr lang="en-US" sz="3200" dirty="0" smtClean="0">
                <a:latin typeface="Calibri" panose="020F0502020204030204" pitchFamily="34" charset="0"/>
                <a:ea typeface="Times New Roman"/>
                <a:cs typeface="Times New Roman"/>
                <a:sym typeface="Times New Roman"/>
              </a:rPr>
              <a:t>Project g</a:t>
            </a:r>
            <a:r>
              <a:rPr sz="3000" dirty="0" smtClean="0">
                <a:latin typeface="Calibri" panose="020F0502020204030204" pitchFamily="34" charset="0"/>
                <a:ea typeface="Times New Roman"/>
                <a:cs typeface="Times New Roman"/>
                <a:sym typeface="Times New Roman"/>
              </a:rPr>
              <a:t>oal </a:t>
            </a:r>
            <a:r>
              <a:rPr lang="en-US" sz="3000" dirty="0" smtClean="0">
                <a:latin typeface="Calibri" panose="020F0502020204030204" pitchFamily="34" charset="0"/>
                <a:ea typeface="Times New Roman"/>
                <a:cs typeface="Times New Roman"/>
                <a:sym typeface="Times New Roman"/>
              </a:rPr>
              <a:t>to </a:t>
            </a:r>
            <a:r>
              <a:rPr sz="3000" dirty="0" smtClean="0">
                <a:latin typeface="Calibri" panose="020F0502020204030204" pitchFamily="34" charset="0"/>
                <a:ea typeface="Times New Roman"/>
                <a:cs typeface="Times New Roman"/>
                <a:sym typeface="Times New Roman"/>
              </a:rPr>
              <a:t>foster </a:t>
            </a:r>
            <a:r>
              <a:rPr sz="3000" dirty="0">
                <a:latin typeface="Calibri" panose="020F0502020204030204" pitchFamily="34" charset="0"/>
                <a:ea typeface="Times New Roman"/>
                <a:cs typeface="Times New Roman"/>
                <a:sym typeface="Times New Roman"/>
              </a:rPr>
              <a:t>institutional cultures that </a:t>
            </a:r>
            <a:r>
              <a:rPr sz="3000" dirty="0" smtClean="0">
                <a:latin typeface="Calibri" panose="020F0502020204030204" pitchFamily="34" charset="0"/>
                <a:ea typeface="Times New Roman"/>
                <a:cs typeface="Times New Roman"/>
                <a:sym typeface="Times New Roman"/>
              </a:rPr>
              <a:t>value </a:t>
            </a:r>
            <a:r>
              <a:rPr sz="3000" dirty="0">
                <a:latin typeface="Calibri" panose="020F0502020204030204" pitchFamily="34" charset="0"/>
                <a:ea typeface="Times New Roman"/>
                <a:cs typeface="Times New Roman"/>
                <a:sym typeface="Times New Roman"/>
              </a:rPr>
              <a:t>quality teaching, which, ideally, translates into improved teaching </a:t>
            </a:r>
            <a:r>
              <a:rPr lang="en-US" sz="3000" dirty="0" smtClean="0">
                <a:latin typeface="Calibri" panose="020F0502020204030204" pitchFamily="34" charset="0"/>
                <a:ea typeface="Times New Roman"/>
                <a:cs typeface="Times New Roman"/>
                <a:sym typeface="Times New Roman"/>
              </a:rPr>
              <a:t>and</a:t>
            </a:r>
            <a:r>
              <a:rPr sz="3000" dirty="0" smtClean="0">
                <a:latin typeface="Calibri" panose="020F0502020204030204" pitchFamily="34" charset="0"/>
                <a:ea typeface="Times New Roman"/>
                <a:cs typeface="Times New Roman"/>
                <a:sym typeface="Times New Roman"/>
              </a:rPr>
              <a:t> </a:t>
            </a:r>
            <a:r>
              <a:rPr sz="3000" dirty="0">
                <a:latin typeface="Calibri" panose="020F0502020204030204" pitchFamily="34" charset="0"/>
                <a:ea typeface="Times New Roman"/>
                <a:cs typeface="Times New Roman"/>
                <a:sym typeface="Times New Roman"/>
              </a:rPr>
              <a:t>learning</a:t>
            </a:r>
            <a:endParaRPr sz="2200" dirty="0">
              <a:solidFill>
                <a:srgbClr val="676A55"/>
              </a:solidFill>
              <a:latin typeface="Calibri" panose="020F0502020204030204" pitchFamily="34" charset="0"/>
            </a:endParaRPr>
          </a:p>
          <a:p>
            <a:pPr marL="914400" lvl="1" indent="-457200">
              <a:lnSpc>
                <a:spcPct val="90000"/>
              </a:lnSpc>
              <a:buClr>
                <a:schemeClr val="accent1"/>
              </a:buClr>
              <a:buFont typeface="Arial" panose="020B0604020202020204" pitchFamily="34" charset="0"/>
              <a:buChar char="•"/>
              <a:defRPr sz="1800">
                <a:solidFill>
                  <a:srgbClr val="000000"/>
                </a:solidFill>
              </a:defRPr>
            </a:pPr>
            <a:endParaRPr sz="1200" dirty="0">
              <a:latin typeface="Calibri" panose="020F0502020204030204" pitchFamily="34" charset="0"/>
              <a:ea typeface="Times New Roman"/>
              <a:cs typeface="Times New Roman"/>
              <a:sym typeface="Times New Roman"/>
            </a:endParaRPr>
          </a:p>
          <a:p>
            <a:pPr marL="914400" lvl="1" indent="-457200">
              <a:lnSpc>
                <a:spcPct val="90000"/>
              </a:lnSpc>
              <a:buClr>
                <a:schemeClr val="accent1"/>
              </a:buClr>
              <a:buFont typeface="Arial" panose="020B0604020202020204" pitchFamily="34" charset="0"/>
              <a:buChar char="•"/>
              <a:defRPr sz="1800">
                <a:solidFill>
                  <a:srgbClr val="000000"/>
                </a:solidFill>
              </a:defRPr>
            </a:pPr>
            <a:endParaRPr sz="1200" dirty="0">
              <a:latin typeface="Calibri" panose="020F0502020204030204" pitchFamily="34" charset="0"/>
              <a:ea typeface="Times New Roman"/>
              <a:cs typeface="Times New Roman"/>
              <a:sym typeface="Times New Roman"/>
            </a:endParaRPr>
          </a:p>
          <a:p>
            <a:pPr marL="1080654" lvl="1" indent="-623454">
              <a:lnSpc>
                <a:spcPct val="90000"/>
              </a:lnSpc>
              <a:spcBef>
                <a:spcPts val="700"/>
              </a:spcBef>
              <a:buClr>
                <a:schemeClr val="accent1"/>
              </a:buClr>
              <a:buFont typeface="Arial" panose="020B0604020202020204" pitchFamily="34" charset="0"/>
              <a:buChar char="•"/>
              <a:defRPr sz="1800">
                <a:solidFill>
                  <a:srgbClr val="000000"/>
                </a:solidFill>
              </a:defRPr>
            </a:pPr>
            <a:r>
              <a:rPr sz="3000" dirty="0">
                <a:latin typeface="Calibri" panose="020F0502020204030204" pitchFamily="34" charset="0"/>
                <a:ea typeface="Times New Roman"/>
                <a:cs typeface="Times New Roman"/>
                <a:sym typeface="Times New Roman"/>
              </a:rPr>
              <a:t>Creating </a:t>
            </a:r>
            <a:r>
              <a:rPr lang="en-US" sz="3000" dirty="0" smtClean="0">
                <a:latin typeface="Calibri" panose="020F0502020204030204" pitchFamily="34" charset="0"/>
                <a:ea typeface="Times New Roman"/>
                <a:cs typeface="Times New Roman"/>
                <a:sym typeface="Times New Roman"/>
              </a:rPr>
              <a:t>ways</a:t>
            </a:r>
            <a:r>
              <a:rPr sz="3000" dirty="0" smtClean="0">
                <a:latin typeface="Calibri" panose="020F0502020204030204" pitchFamily="34" charset="0"/>
                <a:ea typeface="Times New Roman"/>
                <a:cs typeface="Times New Roman"/>
                <a:sym typeface="Times New Roman"/>
              </a:rPr>
              <a:t> </a:t>
            </a:r>
            <a:r>
              <a:rPr sz="3000" dirty="0">
                <a:latin typeface="Calibri" panose="020F0502020204030204" pitchFamily="34" charset="0"/>
                <a:ea typeface="Times New Roman"/>
                <a:cs typeface="Times New Roman"/>
                <a:sym typeface="Times New Roman"/>
              </a:rPr>
              <a:t>for institutions to evaluate their teaching culture (TCPS, indicators), determine areas for improvement, and use recommended strategies to realize improvements</a:t>
            </a:r>
            <a:endParaRPr sz="2200" dirty="0">
              <a:solidFill>
                <a:srgbClr val="676A55"/>
              </a:solidFill>
              <a:latin typeface="Calibri" panose="020F0502020204030204" pitchFamily="34" charset="0"/>
            </a:endParaRPr>
          </a:p>
          <a:p>
            <a:pPr marL="914400" lvl="1" indent="-457200">
              <a:lnSpc>
                <a:spcPct val="90000"/>
              </a:lnSpc>
              <a:buClr>
                <a:schemeClr val="accent1"/>
              </a:buClr>
              <a:buFont typeface="Arial" panose="020B0604020202020204" pitchFamily="34" charset="0"/>
              <a:buChar char="•"/>
              <a:defRPr sz="1800">
                <a:solidFill>
                  <a:srgbClr val="000000"/>
                </a:solidFill>
              </a:defRPr>
            </a:pPr>
            <a:endParaRPr sz="1200" dirty="0">
              <a:latin typeface="Calibri" panose="020F0502020204030204" pitchFamily="34" charset="0"/>
              <a:ea typeface="Times New Roman"/>
              <a:cs typeface="Times New Roman"/>
              <a:sym typeface="Times New Roman"/>
            </a:endParaRPr>
          </a:p>
          <a:p>
            <a:pPr marL="914400" lvl="1" indent="-457200">
              <a:lnSpc>
                <a:spcPct val="90000"/>
              </a:lnSpc>
              <a:buClr>
                <a:schemeClr val="accent1"/>
              </a:buClr>
              <a:buFont typeface="Arial" panose="020B0604020202020204" pitchFamily="34" charset="0"/>
              <a:buChar char="•"/>
              <a:defRPr sz="1800">
                <a:solidFill>
                  <a:srgbClr val="000000"/>
                </a:solidFill>
              </a:defRPr>
            </a:pPr>
            <a:endParaRPr sz="1200" dirty="0">
              <a:latin typeface="Calibri" panose="020F0502020204030204" pitchFamily="34" charset="0"/>
              <a:ea typeface="Times New Roman"/>
              <a:cs typeface="Times New Roman"/>
              <a:sym typeface="Times New Roman"/>
            </a:endParaRPr>
          </a:p>
          <a:p>
            <a:pPr marL="1080654" lvl="1" indent="-623454">
              <a:lnSpc>
                <a:spcPct val="90000"/>
              </a:lnSpc>
              <a:spcBef>
                <a:spcPts val="700"/>
              </a:spcBef>
              <a:buClr>
                <a:schemeClr val="accent1"/>
              </a:buClr>
              <a:buFont typeface="Arial" panose="020B0604020202020204" pitchFamily="34" charset="0"/>
              <a:buChar char="•"/>
              <a:defRPr sz="1800">
                <a:solidFill>
                  <a:srgbClr val="000000"/>
                </a:solidFill>
              </a:defRPr>
            </a:pPr>
            <a:r>
              <a:rPr sz="3000" dirty="0">
                <a:latin typeface="Calibri" panose="020F0502020204030204" pitchFamily="34" charset="0"/>
                <a:ea typeface="Times New Roman"/>
                <a:cs typeface="Times New Roman"/>
                <a:sym typeface="Times New Roman"/>
              </a:rPr>
              <a:t>Create environment that enables change and effective </a:t>
            </a:r>
            <a:r>
              <a:rPr lang="en-US" sz="3000" dirty="0" smtClean="0">
                <a:latin typeface="Calibri" panose="020F0502020204030204" pitchFamily="34" charset="0"/>
                <a:ea typeface="Times New Roman"/>
                <a:cs typeface="Times New Roman"/>
                <a:sym typeface="Times New Roman"/>
              </a:rPr>
              <a:t>educational </a:t>
            </a:r>
            <a:r>
              <a:rPr sz="3000" dirty="0" smtClean="0">
                <a:latin typeface="Calibri" panose="020F0502020204030204" pitchFamily="34" charset="0"/>
                <a:ea typeface="Times New Roman"/>
                <a:cs typeface="Times New Roman"/>
                <a:sym typeface="Times New Roman"/>
              </a:rPr>
              <a:t>leadership</a:t>
            </a:r>
            <a:r>
              <a:rPr sz="3000" dirty="0">
                <a:latin typeface="Calibri" panose="020F0502020204030204" pitchFamily="34" charset="0"/>
                <a:ea typeface="Times New Roman"/>
                <a:cs typeface="Times New Roman"/>
                <a:sym typeface="Times New Roman"/>
              </a:rPr>
              <a:t>.</a:t>
            </a:r>
          </a:p>
        </p:txBody>
      </p:sp>
      <p:sp>
        <p:nvSpPr>
          <p:cNvPr id="428" name="Shape 428"/>
          <p:cNvSpPr>
            <a:spLocks noGrp="1"/>
          </p:cNvSpPr>
          <p:nvPr>
            <p:ph type="sldNum" sz="quarter" idx="2"/>
          </p:nvPr>
        </p:nvSpPr>
        <p:spPr>
          <a:xfrm>
            <a:off x="8382000" y="6645275"/>
            <a:ext cx="762000" cy="3651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200"/>
              <a:t>21</a:t>
            </a:fld>
            <a:endParaRPr sz="12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a:spLocks noGrp="1"/>
          </p:cNvSpPr>
          <p:nvPr>
            <p:ph type="title"/>
          </p:nvPr>
        </p:nvSpPr>
        <p:spPr>
          <a:xfrm>
            <a:off x="762000" y="381000"/>
            <a:ext cx="6781800" cy="838200"/>
          </a:xfrm>
          <a:prstGeom prst="rect">
            <a:avLst/>
          </a:prstGeom>
        </p:spPr>
        <p:txBody>
          <a:bodyPr/>
          <a:lstStyle>
            <a:lvl1pPr defTabSz="877823">
              <a:defRPr sz="4224"/>
            </a:lvl1pPr>
          </a:lstStyle>
          <a:p>
            <a:pPr lvl="0">
              <a:defRPr sz="1800" b="0">
                <a:solidFill>
                  <a:srgbClr val="000000"/>
                </a:solidFill>
              </a:defRPr>
            </a:pPr>
            <a:r>
              <a:rPr sz="4224" b="1" dirty="0">
                <a:solidFill>
                  <a:schemeClr val="accent1">
                    <a:lumMod val="75000"/>
                  </a:schemeClr>
                </a:solidFill>
                <a:latin typeface="Calibri" panose="020F0502020204030204" pitchFamily="34" charset="0"/>
              </a:rPr>
              <a:t>Research team</a:t>
            </a:r>
          </a:p>
        </p:txBody>
      </p:sp>
      <p:sp>
        <p:nvSpPr>
          <p:cNvPr id="433" name="Shape 433"/>
          <p:cNvSpPr>
            <a:spLocks noGrp="1"/>
          </p:cNvSpPr>
          <p:nvPr>
            <p:ph type="body" idx="1"/>
          </p:nvPr>
        </p:nvSpPr>
        <p:spPr>
          <a:xfrm>
            <a:off x="762000" y="1371600"/>
            <a:ext cx="7543800" cy="4572000"/>
          </a:xfrm>
          <a:prstGeom prst="rect">
            <a:avLst/>
          </a:prstGeom>
        </p:spPr>
        <p:txBody>
          <a:bodyPr>
            <a:normAutofit fontScale="92500"/>
          </a:bodyPr>
          <a:lstStyle/>
          <a:p>
            <a:pPr marL="271576" lvl="0" indent="-271576" defTabSz="905255">
              <a:defRPr sz="1800">
                <a:solidFill>
                  <a:srgbClr val="000000"/>
                </a:solidFill>
              </a:defRPr>
            </a:pPr>
            <a:r>
              <a:rPr sz="2376" dirty="0"/>
              <a:t>Paola </a:t>
            </a:r>
            <a:r>
              <a:rPr sz="2376" dirty="0" err="1"/>
              <a:t>Borin</a:t>
            </a:r>
            <a:r>
              <a:rPr sz="2376" dirty="0"/>
              <a:t>    (Ryerson University)</a:t>
            </a:r>
          </a:p>
          <a:p>
            <a:pPr marL="271576" lvl="0" indent="-271576" defTabSz="905255">
              <a:defRPr sz="1800">
                <a:solidFill>
                  <a:srgbClr val="000000"/>
                </a:solidFill>
              </a:defRPr>
            </a:pPr>
            <a:r>
              <a:rPr sz="2376" dirty="0"/>
              <a:t>Deb Dawson (University of Western Ontario)</a:t>
            </a:r>
          </a:p>
          <a:p>
            <a:pPr marL="271576" lvl="0" indent="-271576" defTabSz="905255">
              <a:defRPr sz="1800">
                <a:solidFill>
                  <a:srgbClr val="000000"/>
                </a:solidFill>
              </a:defRPr>
            </a:pPr>
            <a:r>
              <a:rPr sz="2376" dirty="0"/>
              <a:t>Florida </a:t>
            </a:r>
            <a:r>
              <a:rPr sz="2376" dirty="0" err="1"/>
              <a:t>Doci</a:t>
            </a:r>
            <a:r>
              <a:rPr sz="2376" dirty="0"/>
              <a:t> (University of Windsor)</a:t>
            </a:r>
          </a:p>
          <a:p>
            <a:pPr marL="271576" lvl="0" indent="-271576" defTabSz="905255">
              <a:defRPr sz="1800">
                <a:solidFill>
                  <a:srgbClr val="000000"/>
                </a:solidFill>
              </a:defRPr>
            </a:pPr>
            <a:r>
              <a:rPr sz="2376" dirty="0"/>
              <a:t>Donna Ellis (University of Waterloo)</a:t>
            </a:r>
          </a:p>
          <a:p>
            <a:pPr marL="271576" lvl="0" indent="-271576" defTabSz="905255">
              <a:defRPr sz="1800">
                <a:solidFill>
                  <a:srgbClr val="000000"/>
                </a:solidFill>
              </a:defRPr>
            </a:pPr>
            <a:r>
              <a:rPr sz="2376" dirty="0"/>
              <a:t>Lori Goff (McMaster University)</a:t>
            </a:r>
          </a:p>
          <a:p>
            <a:pPr marL="271576" lvl="0" indent="-271576" defTabSz="905255">
              <a:defRPr sz="1800">
                <a:solidFill>
                  <a:srgbClr val="000000"/>
                </a:solidFill>
              </a:defRPr>
            </a:pPr>
            <a:r>
              <a:rPr sz="2376" dirty="0"/>
              <a:t>Jill Grose (Brock University)</a:t>
            </a:r>
          </a:p>
          <a:p>
            <a:pPr marL="271576" lvl="0" indent="-271576" defTabSz="905255">
              <a:defRPr sz="1800">
                <a:solidFill>
                  <a:srgbClr val="000000"/>
                </a:solidFill>
              </a:defRPr>
            </a:pPr>
            <a:r>
              <a:rPr sz="2376" dirty="0"/>
              <a:t>Sandy Hughes (Laurier University)</a:t>
            </a:r>
          </a:p>
          <a:p>
            <a:pPr marL="271576" lvl="0" indent="-271576" defTabSz="905255">
              <a:defRPr sz="1800">
                <a:solidFill>
                  <a:srgbClr val="000000"/>
                </a:solidFill>
              </a:defRPr>
            </a:pPr>
            <a:r>
              <a:rPr sz="2376" dirty="0"/>
              <a:t>Erika Kustra (University of Windsor)</a:t>
            </a:r>
          </a:p>
          <a:p>
            <a:pPr marL="271576" lvl="0" indent="-271576" defTabSz="905255">
              <a:defRPr sz="1800">
                <a:solidFill>
                  <a:srgbClr val="000000"/>
                </a:solidFill>
              </a:defRPr>
            </a:pPr>
            <a:r>
              <a:rPr sz="2376" dirty="0"/>
              <a:t>Ken Meadows (University of Western Ontario)</a:t>
            </a:r>
          </a:p>
          <a:p>
            <a:pPr marL="271576" lvl="0" indent="-271576" defTabSz="905255">
              <a:defRPr sz="1800">
                <a:solidFill>
                  <a:srgbClr val="000000"/>
                </a:solidFill>
              </a:defRPr>
            </a:pPr>
            <a:r>
              <a:rPr sz="2376" dirty="0"/>
              <a:t>Peter Wolf (University of Guelph/ Queens University</a:t>
            </a:r>
            <a:r>
              <a:rPr sz="2376" dirty="0" smtClean="0"/>
              <a:t>)</a:t>
            </a:r>
            <a:endParaRPr lang="en-US" sz="2376" dirty="0" smtClean="0"/>
          </a:p>
          <a:p>
            <a:pPr marL="271576" lvl="0" indent="-271576" defTabSz="905255">
              <a:defRPr sz="1800">
                <a:solidFill>
                  <a:srgbClr val="000000"/>
                </a:solidFill>
              </a:defRPr>
            </a:pPr>
            <a:r>
              <a:rPr lang="en-US" sz="2376" b="1" dirty="0" smtClean="0">
                <a:solidFill>
                  <a:schemeClr val="tx1"/>
                </a:solidFill>
              </a:rPr>
              <a:t>Acknowledgement:  </a:t>
            </a:r>
            <a:r>
              <a:rPr lang="en-US" sz="2376" dirty="0" smtClean="0"/>
              <a:t>MTCU Productivity Innovation Fund grant</a:t>
            </a:r>
            <a:endParaRPr sz="2376" dirty="0"/>
          </a:p>
        </p:txBody>
      </p:sp>
      <p:sp>
        <p:nvSpPr>
          <p:cNvPr id="434" name="Shape 434"/>
          <p:cNvSpPr>
            <a:spLocks noGrp="1"/>
          </p:cNvSpPr>
          <p:nvPr>
            <p:ph type="sldNum" sz="quarter" idx="2"/>
          </p:nvPr>
        </p:nvSpPr>
        <p:spPr>
          <a:xfrm>
            <a:off x="8382000" y="6645275"/>
            <a:ext cx="762000" cy="3651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200"/>
              <a:t>22</a:t>
            </a:fld>
            <a:endParaRPr sz="12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hape 436"/>
          <p:cNvSpPr>
            <a:spLocks noGrp="1"/>
          </p:cNvSpPr>
          <p:nvPr>
            <p:ph type="title"/>
          </p:nvPr>
        </p:nvSpPr>
        <p:spPr>
          <a:xfrm>
            <a:off x="0" y="457200"/>
            <a:ext cx="9144000" cy="5943600"/>
          </a:xfrm>
          <a:prstGeom prst="rect">
            <a:avLst/>
          </a:prstGeom>
        </p:spPr>
        <p:txBody>
          <a:bodyPr>
            <a:normAutofit/>
          </a:bodyPr>
          <a:lstStyle/>
          <a:p>
            <a:pPr lvl="0" algn="ctr">
              <a:defRPr sz="1800" b="0">
                <a:solidFill>
                  <a:srgbClr val="000000"/>
                </a:solidFill>
              </a:defRPr>
            </a:pPr>
            <a:r>
              <a:rPr sz="6000" dirty="0">
                <a:solidFill>
                  <a:srgbClr val="173377"/>
                </a:solidFill>
                <a:latin typeface="Calibri" panose="020F0502020204030204" pitchFamily="34" charset="0"/>
                <a:ea typeface="Times New Roman Bold"/>
                <a:cs typeface="Times New Roman Bold"/>
                <a:sym typeface="Times New Roman Bold"/>
              </a:rPr>
              <a:t/>
            </a:r>
            <a:br>
              <a:rPr sz="6000" dirty="0">
                <a:solidFill>
                  <a:srgbClr val="173377"/>
                </a:solidFill>
                <a:latin typeface="Calibri" panose="020F0502020204030204" pitchFamily="34" charset="0"/>
                <a:ea typeface="Times New Roman Bold"/>
                <a:cs typeface="Times New Roman Bold"/>
                <a:sym typeface="Times New Roman Bold"/>
              </a:rPr>
            </a:br>
            <a:r>
              <a:rPr sz="6000" dirty="0">
                <a:solidFill>
                  <a:srgbClr val="173377"/>
                </a:solidFill>
                <a:latin typeface="Calibri" panose="020F0502020204030204" pitchFamily="34" charset="0"/>
                <a:ea typeface="Times New Roman Bold"/>
                <a:cs typeface="Times New Roman Bold"/>
                <a:sym typeface="Times New Roman Bold"/>
              </a:rPr>
              <a:t/>
            </a:r>
            <a:br>
              <a:rPr sz="6000" dirty="0">
                <a:solidFill>
                  <a:srgbClr val="173377"/>
                </a:solidFill>
                <a:latin typeface="Calibri" panose="020F0502020204030204" pitchFamily="34" charset="0"/>
                <a:ea typeface="Times New Roman Bold"/>
                <a:cs typeface="Times New Roman Bold"/>
                <a:sym typeface="Times New Roman Bold"/>
              </a:rPr>
            </a:br>
            <a:r>
              <a:rPr sz="3200" dirty="0">
                <a:solidFill>
                  <a:schemeClr val="tx1"/>
                </a:solidFill>
                <a:latin typeface="Calibri" panose="020F0502020204030204" pitchFamily="34" charset="0"/>
                <a:ea typeface="Times New Roman"/>
                <a:cs typeface="Times New Roman"/>
                <a:sym typeface="Times New Roman"/>
              </a:rPr>
              <a:t>Erika Kustra: </a:t>
            </a:r>
            <a:r>
              <a:rPr sz="3200" dirty="0" smtClean="0">
                <a:solidFill>
                  <a:schemeClr val="tx1"/>
                </a:solidFill>
                <a:latin typeface="Calibri" panose="020F0502020204030204" pitchFamily="34" charset="0"/>
                <a:ea typeface="Times New Roman"/>
                <a:cs typeface="Times New Roman"/>
                <a:sym typeface="Times New Roman"/>
                <a:hlinkClick r:id="rId2"/>
              </a:rPr>
              <a:t>kustraed@uwindsor.ca</a:t>
            </a:r>
            <a:r>
              <a:rPr lang="en-US" sz="3200" dirty="0" smtClean="0">
                <a:solidFill>
                  <a:schemeClr val="tx1"/>
                </a:solidFill>
                <a:latin typeface="Calibri" panose="020F0502020204030204" pitchFamily="34" charset="0"/>
                <a:ea typeface="Times New Roman"/>
                <a:cs typeface="Times New Roman"/>
                <a:sym typeface="Times New Roman"/>
              </a:rPr>
              <a:t/>
            </a:r>
            <a:br>
              <a:rPr lang="en-US" sz="3200" dirty="0" smtClean="0">
                <a:solidFill>
                  <a:schemeClr val="tx1"/>
                </a:solidFill>
                <a:latin typeface="Calibri" panose="020F0502020204030204" pitchFamily="34" charset="0"/>
                <a:ea typeface="Times New Roman"/>
                <a:cs typeface="Times New Roman"/>
                <a:sym typeface="Times New Roman"/>
              </a:rPr>
            </a:br>
            <a:r>
              <a:rPr sz="3200" dirty="0" smtClean="0">
                <a:solidFill>
                  <a:schemeClr val="tx1"/>
                </a:solidFill>
                <a:latin typeface="Calibri" panose="020F0502020204030204" pitchFamily="34" charset="0"/>
                <a:ea typeface="Times New Roman"/>
                <a:cs typeface="Times New Roman"/>
                <a:sym typeface="Times New Roman"/>
              </a:rPr>
              <a:t>Florida </a:t>
            </a:r>
            <a:r>
              <a:rPr sz="3200" dirty="0" err="1">
                <a:solidFill>
                  <a:schemeClr val="tx1"/>
                </a:solidFill>
                <a:latin typeface="Calibri" panose="020F0502020204030204" pitchFamily="34" charset="0"/>
                <a:ea typeface="Times New Roman"/>
                <a:cs typeface="Times New Roman"/>
                <a:sym typeface="Times New Roman"/>
              </a:rPr>
              <a:t>Doci</a:t>
            </a:r>
            <a:r>
              <a:rPr sz="3200" dirty="0">
                <a:solidFill>
                  <a:schemeClr val="tx1"/>
                </a:solidFill>
                <a:latin typeface="Calibri" panose="020F0502020204030204" pitchFamily="34" charset="0"/>
                <a:ea typeface="Times New Roman"/>
                <a:cs typeface="Times New Roman"/>
                <a:sym typeface="Times New Roman"/>
              </a:rPr>
              <a:t>: </a:t>
            </a:r>
            <a:r>
              <a:rPr sz="3200" dirty="0" smtClean="0">
                <a:solidFill>
                  <a:schemeClr val="tx1"/>
                </a:solidFill>
                <a:latin typeface="Calibri" panose="020F0502020204030204" pitchFamily="34" charset="0"/>
                <a:ea typeface="Times New Roman"/>
                <a:cs typeface="Times New Roman"/>
                <a:sym typeface="Times New Roman"/>
                <a:hlinkClick r:id="rId3"/>
              </a:rPr>
              <a:t>docif@uwindsor.ca</a:t>
            </a:r>
            <a:r>
              <a:rPr lang="en-US" sz="3200" dirty="0" smtClean="0">
                <a:solidFill>
                  <a:schemeClr val="tx1"/>
                </a:solidFill>
                <a:latin typeface="Calibri" panose="020F0502020204030204" pitchFamily="34" charset="0"/>
                <a:ea typeface="Times New Roman"/>
                <a:cs typeface="Times New Roman"/>
                <a:sym typeface="Times New Roman"/>
              </a:rPr>
              <a:t/>
            </a:r>
            <a:br>
              <a:rPr lang="en-US" sz="3200" dirty="0" smtClean="0">
                <a:solidFill>
                  <a:schemeClr val="tx1"/>
                </a:solidFill>
                <a:latin typeface="Calibri" panose="020F0502020204030204" pitchFamily="34" charset="0"/>
                <a:ea typeface="Times New Roman"/>
                <a:cs typeface="Times New Roman"/>
                <a:sym typeface="Times New Roman"/>
              </a:rPr>
            </a:br>
            <a:r>
              <a:rPr lang="en-US" sz="3200" dirty="0" smtClean="0">
                <a:solidFill>
                  <a:schemeClr val="tx1"/>
                </a:solidFill>
                <a:latin typeface="Calibri" panose="020F0502020204030204" pitchFamily="34" charset="0"/>
                <a:ea typeface="Times New Roman"/>
                <a:cs typeface="Times New Roman"/>
                <a:sym typeface="Times New Roman"/>
              </a:rPr>
              <a:t>Kaitlyn Gillard: </a:t>
            </a:r>
            <a:r>
              <a:rPr lang="en-US" sz="3200" dirty="0" smtClean="0">
                <a:solidFill>
                  <a:schemeClr val="tx1"/>
                </a:solidFill>
                <a:latin typeface="Calibri" panose="020F0502020204030204" pitchFamily="34" charset="0"/>
                <a:ea typeface="Times New Roman"/>
                <a:cs typeface="Times New Roman"/>
                <a:sym typeface="Times New Roman"/>
                <a:hlinkClick r:id="rId4"/>
              </a:rPr>
              <a:t>gillard@uwindsor.ca</a:t>
            </a:r>
            <a:r>
              <a:rPr lang="en-US" sz="3200" dirty="0" smtClean="0">
                <a:solidFill>
                  <a:schemeClr val="tx1"/>
                </a:solidFill>
                <a:latin typeface="Calibri" panose="020F0502020204030204" pitchFamily="34" charset="0"/>
                <a:ea typeface="Times New Roman"/>
                <a:cs typeface="Times New Roman"/>
                <a:sym typeface="Times New Roman"/>
              </a:rPr>
              <a:t/>
            </a:r>
            <a:br>
              <a:rPr lang="en-US" sz="3200" dirty="0" smtClean="0">
                <a:solidFill>
                  <a:schemeClr val="tx1"/>
                </a:solidFill>
                <a:latin typeface="Calibri" panose="020F0502020204030204" pitchFamily="34" charset="0"/>
                <a:ea typeface="Times New Roman"/>
                <a:cs typeface="Times New Roman"/>
                <a:sym typeface="Times New Roman"/>
              </a:rPr>
            </a:br>
            <a:r>
              <a:rPr lang="en-US" sz="3200" dirty="0" smtClean="0">
                <a:solidFill>
                  <a:schemeClr val="tx1"/>
                </a:solidFill>
                <a:latin typeface="Calibri" panose="020F0502020204030204" pitchFamily="34" charset="0"/>
                <a:ea typeface="Times New Roman"/>
                <a:cs typeface="Times New Roman"/>
                <a:sym typeface="Times New Roman"/>
              </a:rPr>
              <a:t>Hoda Eiliat: </a:t>
            </a:r>
            <a:r>
              <a:rPr lang="en-US" sz="3200" dirty="0" smtClean="0">
                <a:solidFill>
                  <a:schemeClr val="tx1"/>
                </a:solidFill>
                <a:latin typeface="Calibri" panose="020F0502020204030204" pitchFamily="34" charset="0"/>
                <a:ea typeface="Times New Roman"/>
                <a:cs typeface="Times New Roman"/>
                <a:sym typeface="Times New Roman"/>
                <a:hlinkClick r:id="rId5"/>
              </a:rPr>
              <a:t>eiliat@uwindsor.ca</a:t>
            </a:r>
            <a:r>
              <a:rPr lang="en-US" sz="3200" dirty="0" smtClean="0">
                <a:solidFill>
                  <a:schemeClr val="tx1"/>
                </a:solidFill>
                <a:latin typeface="Calibri" panose="020F0502020204030204" pitchFamily="34" charset="0"/>
                <a:ea typeface="Times New Roman"/>
                <a:cs typeface="Times New Roman"/>
                <a:sym typeface="Times New Roman"/>
              </a:rPr>
              <a:t/>
            </a:r>
            <a:br>
              <a:rPr lang="en-US" sz="3200" dirty="0" smtClean="0">
                <a:solidFill>
                  <a:schemeClr val="tx1"/>
                </a:solidFill>
                <a:latin typeface="Calibri" panose="020F0502020204030204" pitchFamily="34" charset="0"/>
                <a:ea typeface="Times New Roman"/>
                <a:cs typeface="Times New Roman"/>
                <a:sym typeface="Times New Roman"/>
              </a:rPr>
            </a:br>
            <a:r>
              <a:rPr lang="en-US" sz="3200" dirty="0" smtClean="0">
                <a:solidFill>
                  <a:schemeClr val="tx1"/>
                </a:solidFill>
                <a:latin typeface="Calibri" panose="020F0502020204030204" pitchFamily="34" charset="0"/>
                <a:ea typeface="Times New Roman"/>
                <a:cs typeface="Times New Roman"/>
                <a:sym typeface="Times New Roman"/>
              </a:rPr>
              <a:t/>
            </a:r>
            <a:br>
              <a:rPr lang="en-US" sz="3200" dirty="0" smtClean="0">
                <a:solidFill>
                  <a:schemeClr val="tx1"/>
                </a:solidFill>
                <a:latin typeface="Calibri" panose="020F0502020204030204" pitchFamily="34" charset="0"/>
                <a:ea typeface="Times New Roman"/>
                <a:cs typeface="Times New Roman"/>
                <a:sym typeface="Times New Roman"/>
              </a:rPr>
            </a:br>
            <a:r>
              <a:rPr sz="3200" dirty="0" smtClean="0">
                <a:solidFill>
                  <a:schemeClr val="tx1"/>
                </a:solidFill>
                <a:latin typeface="Calibri" panose="020F0502020204030204" pitchFamily="34" charset="0"/>
                <a:ea typeface="Times New Roman"/>
                <a:cs typeface="Times New Roman"/>
                <a:sym typeface="Times New Roman"/>
              </a:rPr>
              <a:t>Website</a:t>
            </a:r>
            <a:r>
              <a:rPr sz="3200" dirty="0">
                <a:solidFill>
                  <a:schemeClr val="tx1"/>
                </a:solidFill>
                <a:latin typeface="Calibri" panose="020F0502020204030204" pitchFamily="34" charset="0"/>
                <a:ea typeface="Times New Roman"/>
                <a:cs typeface="Times New Roman"/>
                <a:sym typeface="Times New Roman"/>
              </a:rPr>
              <a:t>: uwindsor.ca/</a:t>
            </a:r>
            <a:r>
              <a:rPr sz="3200" dirty="0" err="1">
                <a:solidFill>
                  <a:schemeClr val="tx1"/>
                </a:solidFill>
                <a:latin typeface="Calibri" panose="020F0502020204030204" pitchFamily="34" charset="0"/>
                <a:ea typeface="Times New Roman"/>
                <a:cs typeface="Times New Roman"/>
                <a:sym typeface="Times New Roman"/>
              </a:rPr>
              <a:t>teachingculture</a:t>
            </a:r>
            <a:r>
              <a:rPr sz="3200" dirty="0">
                <a:solidFill>
                  <a:srgbClr val="FF0000"/>
                </a:solidFill>
                <a:latin typeface="Calibri" panose="020F0502020204030204" pitchFamily="34" charset="0"/>
                <a:ea typeface="Times New Roman"/>
                <a:cs typeface="Times New Roman"/>
                <a:sym typeface="Times New Roman"/>
              </a:rPr>
              <a:t/>
            </a:r>
            <a:br>
              <a:rPr sz="3200" dirty="0">
                <a:solidFill>
                  <a:srgbClr val="FF0000"/>
                </a:solidFill>
                <a:latin typeface="Calibri" panose="020F0502020204030204" pitchFamily="34" charset="0"/>
                <a:ea typeface="Times New Roman"/>
                <a:cs typeface="Times New Roman"/>
                <a:sym typeface="Times New Roman"/>
              </a:rPr>
            </a:br>
            <a:r>
              <a:rPr sz="3200" dirty="0">
                <a:solidFill>
                  <a:srgbClr val="FF0000"/>
                </a:solidFill>
                <a:latin typeface="Calibri" panose="020F0502020204030204" pitchFamily="34" charset="0"/>
                <a:ea typeface="Times New Roman"/>
                <a:cs typeface="Times New Roman"/>
                <a:sym typeface="Times New Roman"/>
              </a:rPr>
              <a:t/>
            </a:r>
            <a:br>
              <a:rPr sz="3200" dirty="0">
                <a:solidFill>
                  <a:srgbClr val="FF0000"/>
                </a:solidFill>
                <a:latin typeface="Calibri" panose="020F0502020204030204" pitchFamily="34" charset="0"/>
                <a:ea typeface="Times New Roman"/>
                <a:cs typeface="Times New Roman"/>
                <a:sym typeface="Times New Roman"/>
              </a:rPr>
            </a:br>
            <a:endParaRPr sz="3200" dirty="0">
              <a:solidFill>
                <a:srgbClr val="FF0000"/>
              </a:solidFill>
              <a:latin typeface="Calibri" panose="020F0502020204030204" pitchFamily="34" charset="0"/>
              <a:ea typeface="Times New Roman"/>
              <a:cs typeface="Times New Roman"/>
              <a:sym typeface="Times New Roman"/>
            </a:endParaRPr>
          </a:p>
        </p:txBody>
      </p:sp>
      <p:sp>
        <p:nvSpPr>
          <p:cNvPr id="437" name="Shape 437"/>
          <p:cNvSpPr>
            <a:spLocks noGrp="1"/>
          </p:cNvSpPr>
          <p:nvPr>
            <p:ph type="sldNum" sz="quarter" idx="2"/>
          </p:nvPr>
        </p:nvSpPr>
        <p:spPr>
          <a:xfrm>
            <a:off x="8382000" y="6492875"/>
            <a:ext cx="762000" cy="3651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200"/>
              <a:t>23</a:t>
            </a:fld>
            <a:endParaRPr sz="1200"/>
          </a:p>
        </p:txBody>
      </p:sp>
      <p:sp>
        <p:nvSpPr>
          <p:cNvPr id="2" name="Rectangle 1"/>
          <p:cNvSpPr/>
          <p:nvPr/>
        </p:nvSpPr>
        <p:spPr>
          <a:xfrm>
            <a:off x="2793304" y="1360337"/>
            <a:ext cx="3757808" cy="861772"/>
          </a:xfrm>
          <a:prstGeom prst="rect">
            <a:avLst/>
          </a:prstGeom>
          <a:noFill/>
          <a:ln w="22225" cap="flat">
            <a:no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5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QUESTIONS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Shape 439"/>
          <p:cNvSpPr>
            <a:spLocks noGrp="1"/>
          </p:cNvSpPr>
          <p:nvPr>
            <p:ph type="title"/>
          </p:nvPr>
        </p:nvSpPr>
        <p:spPr>
          <a:xfrm>
            <a:off x="539947" y="437819"/>
            <a:ext cx="7086600" cy="533400"/>
          </a:xfrm>
          <a:prstGeom prst="rect">
            <a:avLst/>
          </a:prstGeom>
        </p:spPr>
        <p:txBody>
          <a:bodyPr>
            <a:noAutofit/>
          </a:bodyPr>
          <a:lstStyle>
            <a:lvl1pPr defTabSz="804672">
              <a:defRPr sz="3168" b="0">
                <a:solidFill>
                  <a:srgbClr val="00B050"/>
                </a:solidFill>
                <a:latin typeface="Times New Roman"/>
                <a:ea typeface="Times New Roman"/>
                <a:cs typeface="Times New Roman"/>
                <a:sym typeface="Times New Roman"/>
              </a:defRPr>
            </a:lvl1pPr>
          </a:lstStyle>
          <a:p>
            <a:pPr lvl="0">
              <a:defRPr sz="1800">
                <a:solidFill>
                  <a:srgbClr val="000000"/>
                </a:solidFill>
              </a:defRPr>
            </a:pPr>
            <a:r>
              <a:rPr sz="4400" dirty="0">
                <a:solidFill>
                  <a:schemeClr val="accent1"/>
                </a:solidFill>
                <a:latin typeface="Calibri" panose="020F0502020204030204" pitchFamily="34" charset="0"/>
              </a:rPr>
              <a:t>References</a:t>
            </a:r>
          </a:p>
        </p:txBody>
      </p:sp>
      <p:sp>
        <p:nvSpPr>
          <p:cNvPr id="440" name="Shape 440"/>
          <p:cNvSpPr>
            <a:spLocks noGrp="1"/>
          </p:cNvSpPr>
          <p:nvPr>
            <p:ph type="body" idx="1"/>
          </p:nvPr>
        </p:nvSpPr>
        <p:spPr>
          <a:xfrm>
            <a:off x="245096" y="839244"/>
            <a:ext cx="8740153" cy="5793505"/>
          </a:xfrm>
          <a:prstGeom prst="rect">
            <a:avLst/>
          </a:prstGeom>
        </p:spPr>
        <p:txBody>
          <a:bodyPr>
            <a:noAutofit/>
          </a:bodyPr>
          <a:lstStyle/>
          <a:p>
            <a:pPr marL="0" lvl="1" indent="0" algn="just">
              <a:spcBef>
                <a:spcPts val="0"/>
              </a:spcBef>
              <a:buSzTx/>
              <a:buNone/>
              <a:defRPr sz="1800">
                <a:solidFill>
                  <a:srgbClr val="000000"/>
                </a:solidFill>
              </a:defRPr>
            </a:pPr>
            <a:r>
              <a:rPr lang="en-US" sz="2000" b="1" dirty="0" smtClean="0">
                <a:ea typeface="Times New Roman"/>
                <a:cs typeface="Times New Roman"/>
                <a:sym typeface="Times New Roman"/>
              </a:rPr>
              <a:t>● </a:t>
            </a:r>
            <a:r>
              <a:rPr sz="2000" b="1" dirty="0" smtClean="0">
                <a:latin typeface="Calibri" panose="020F0502020204030204" pitchFamily="34" charset="0"/>
                <a:ea typeface="Times New Roman"/>
                <a:cs typeface="Times New Roman"/>
                <a:sym typeface="Times New Roman"/>
              </a:rPr>
              <a:t>Burke</a:t>
            </a:r>
            <a:r>
              <a:rPr sz="2000" b="1" dirty="0">
                <a:latin typeface="Calibri" panose="020F0502020204030204" pitchFamily="34" charset="0"/>
                <a:ea typeface="Times New Roman"/>
                <a:cs typeface="Times New Roman"/>
                <a:sym typeface="Times New Roman"/>
              </a:rPr>
              <a:t>, J. C. (1998). </a:t>
            </a:r>
            <a:r>
              <a:rPr sz="2000" dirty="0">
                <a:latin typeface="Calibri" panose="020F0502020204030204" pitchFamily="34" charset="0"/>
                <a:ea typeface="Times New Roman"/>
                <a:cs typeface="Times New Roman"/>
                <a:sym typeface="Times New Roman"/>
              </a:rPr>
              <a:t>Performance </a:t>
            </a:r>
            <a:r>
              <a:rPr lang="en-US" sz="2000" dirty="0" smtClean="0">
                <a:latin typeface="Calibri" panose="020F0502020204030204" pitchFamily="34" charset="0"/>
                <a:ea typeface="Times New Roman"/>
                <a:cs typeface="Times New Roman"/>
                <a:sym typeface="Times New Roman"/>
              </a:rPr>
              <a:t>F</a:t>
            </a:r>
            <a:r>
              <a:rPr sz="2000" dirty="0" smtClean="0">
                <a:latin typeface="Calibri" panose="020F0502020204030204" pitchFamily="34" charset="0"/>
                <a:ea typeface="Times New Roman"/>
                <a:cs typeface="Times New Roman"/>
                <a:sym typeface="Times New Roman"/>
              </a:rPr>
              <a:t>unding </a:t>
            </a:r>
            <a:r>
              <a:rPr lang="en-US" sz="2000" dirty="0">
                <a:latin typeface="Calibri" panose="020F0502020204030204" pitchFamily="34" charset="0"/>
                <a:ea typeface="Times New Roman"/>
                <a:cs typeface="Times New Roman"/>
                <a:sym typeface="Times New Roman"/>
              </a:rPr>
              <a:t>I</a:t>
            </a:r>
            <a:r>
              <a:rPr sz="2000" dirty="0" smtClean="0">
                <a:latin typeface="Calibri" panose="020F0502020204030204" pitchFamily="34" charset="0"/>
                <a:ea typeface="Times New Roman"/>
                <a:cs typeface="Times New Roman"/>
                <a:sym typeface="Times New Roman"/>
              </a:rPr>
              <a:t>ndicators</a:t>
            </a:r>
            <a:r>
              <a:rPr sz="2000" dirty="0">
                <a:latin typeface="Calibri" panose="020F0502020204030204" pitchFamily="34" charset="0"/>
                <a:ea typeface="Times New Roman"/>
                <a:cs typeface="Times New Roman"/>
                <a:sym typeface="Times New Roman"/>
              </a:rPr>
              <a:t>: Concerns, </a:t>
            </a:r>
            <a:r>
              <a:rPr lang="en-US" sz="2000" dirty="0" smtClean="0">
                <a:latin typeface="Calibri" panose="020F0502020204030204" pitchFamily="34" charset="0"/>
                <a:ea typeface="Times New Roman"/>
                <a:cs typeface="Times New Roman"/>
                <a:sym typeface="Times New Roman"/>
              </a:rPr>
              <a:t>V</a:t>
            </a:r>
            <a:r>
              <a:rPr sz="2000" dirty="0" smtClean="0">
                <a:latin typeface="Calibri" panose="020F0502020204030204" pitchFamily="34" charset="0"/>
                <a:ea typeface="Times New Roman"/>
                <a:cs typeface="Times New Roman"/>
                <a:sym typeface="Times New Roman"/>
              </a:rPr>
              <a:t>alues</a:t>
            </a:r>
            <a:r>
              <a:rPr sz="2000" dirty="0">
                <a:latin typeface="Calibri" panose="020F0502020204030204" pitchFamily="34" charset="0"/>
                <a:ea typeface="Times New Roman"/>
                <a:cs typeface="Times New Roman"/>
                <a:sym typeface="Times New Roman"/>
              </a:rPr>
              <a:t>, and </a:t>
            </a:r>
            <a:r>
              <a:rPr lang="en-US" sz="2000" dirty="0" smtClean="0">
                <a:latin typeface="Calibri" panose="020F0502020204030204" pitchFamily="34" charset="0"/>
                <a:ea typeface="Times New Roman"/>
                <a:cs typeface="Times New Roman"/>
                <a:sym typeface="Times New Roman"/>
              </a:rPr>
              <a:t>M</a:t>
            </a:r>
            <a:r>
              <a:rPr sz="2000" dirty="0" smtClean="0">
                <a:latin typeface="Calibri" panose="020F0502020204030204" pitchFamily="34" charset="0"/>
                <a:ea typeface="Times New Roman"/>
                <a:cs typeface="Times New Roman"/>
                <a:sym typeface="Times New Roman"/>
              </a:rPr>
              <a:t>odels for </a:t>
            </a:r>
            <a:r>
              <a:rPr lang="en-US" sz="2000" dirty="0">
                <a:latin typeface="Calibri" panose="020F0502020204030204" pitchFamily="34" charset="0"/>
                <a:ea typeface="Times New Roman"/>
                <a:cs typeface="Times New Roman"/>
                <a:sym typeface="Times New Roman"/>
              </a:rPr>
              <a:t>S</a:t>
            </a:r>
            <a:r>
              <a:rPr sz="2000" dirty="0" smtClean="0">
                <a:latin typeface="Calibri" panose="020F0502020204030204" pitchFamily="34" charset="0"/>
                <a:ea typeface="Times New Roman"/>
                <a:cs typeface="Times New Roman"/>
                <a:sym typeface="Times New Roman"/>
              </a:rPr>
              <a:t>tate </a:t>
            </a:r>
            <a:r>
              <a:rPr lang="en-US" sz="2000" dirty="0">
                <a:latin typeface="Calibri" panose="020F0502020204030204" pitchFamily="34" charset="0"/>
                <a:ea typeface="Times New Roman"/>
                <a:cs typeface="Times New Roman"/>
                <a:sym typeface="Times New Roman"/>
              </a:rPr>
              <a:t>C</a:t>
            </a:r>
            <a:r>
              <a:rPr sz="2000" dirty="0" smtClean="0">
                <a:latin typeface="Calibri" panose="020F0502020204030204" pitchFamily="34" charset="0"/>
                <a:ea typeface="Times New Roman"/>
                <a:cs typeface="Times New Roman"/>
                <a:sym typeface="Times New Roman"/>
              </a:rPr>
              <a:t>olleges </a:t>
            </a:r>
            <a:r>
              <a:rPr sz="2000" dirty="0">
                <a:latin typeface="Calibri" panose="020F0502020204030204" pitchFamily="34" charset="0"/>
                <a:ea typeface="Times New Roman"/>
                <a:cs typeface="Times New Roman"/>
                <a:sym typeface="Times New Roman"/>
              </a:rPr>
              <a:t>and </a:t>
            </a:r>
            <a:r>
              <a:rPr lang="en-US" sz="2000" dirty="0" smtClean="0">
                <a:latin typeface="Calibri" panose="020F0502020204030204" pitchFamily="34" charset="0"/>
                <a:ea typeface="Times New Roman"/>
                <a:cs typeface="Times New Roman"/>
                <a:sym typeface="Times New Roman"/>
              </a:rPr>
              <a:t>U</a:t>
            </a:r>
            <a:r>
              <a:rPr sz="2000" dirty="0" smtClean="0">
                <a:latin typeface="Calibri" panose="020F0502020204030204" pitchFamily="34" charset="0"/>
                <a:ea typeface="Times New Roman"/>
                <a:cs typeface="Times New Roman"/>
                <a:sym typeface="Times New Roman"/>
              </a:rPr>
              <a:t>niversities</a:t>
            </a:r>
            <a:r>
              <a:rPr sz="2000" dirty="0">
                <a:latin typeface="Calibri" panose="020F0502020204030204" pitchFamily="34" charset="0"/>
                <a:ea typeface="Times New Roman"/>
                <a:cs typeface="Times New Roman"/>
                <a:sym typeface="Times New Roman"/>
              </a:rPr>
              <a:t>. New Directions for Institutional </a:t>
            </a:r>
            <a:r>
              <a:rPr sz="2000" dirty="0" smtClean="0">
                <a:latin typeface="Calibri" panose="020F0502020204030204" pitchFamily="34" charset="0"/>
                <a:ea typeface="Times New Roman"/>
                <a:cs typeface="Times New Roman"/>
                <a:sym typeface="Times New Roman"/>
              </a:rPr>
              <a:t>Research,</a:t>
            </a:r>
            <a:r>
              <a:rPr lang="en-US" sz="2000" dirty="0" smtClean="0">
                <a:latin typeface="Calibri" panose="020F0502020204030204" pitchFamily="34" charset="0"/>
                <a:ea typeface="Times New Roman"/>
                <a:cs typeface="Times New Roman"/>
                <a:sym typeface="Times New Roman"/>
              </a:rPr>
              <a:t> </a:t>
            </a:r>
            <a:r>
              <a:rPr sz="2000" dirty="0" smtClean="0">
                <a:latin typeface="Calibri" panose="020F0502020204030204" pitchFamily="34" charset="0"/>
                <a:ea typeface="Times New Roman"/>
                <a:cs typeface="Times New Roman"/>
                <a:sym typeface="Times New Roman"/>
              </a:rPr>
              <a:t>97</a:t>
            </a:r>
            <a:r>
              <a:rPr sz="2000" dirty="0">
                <a:latin typeface="Calibri" panose="020F0502020204030204" pitchFamily="34" charset="0"/>
                <a:ea typeface="Times New Roman"/>
                <a:cs typeface="Times New Roman"/>
                <a:sym typeface="Times New Roman"/>
              </a:rPr>
              <a:t>, </a:t>
            </a:r>
            <a:r>
              <a:rPr sz="2000" dirty="0" smtClean="0">
                <a:latin typeface="Calibri" panose="020F0502020204030204" pitchFamily="34" charset="0"/>
                <a:ea typeface="Times New Roman"/>
                <a:cs typeface="Times New Roman"/>
                <a:sym typeface="Times New Roman"/>
              </a:rPr>
              <a:t>49</a:t>
            </a:r>
            <a:r>
              <a:rPr lang="en-US" sz="2000" dirty="0" smtClean="0">
                <a:latin typeface="Calibri" panose="020F0502020204030204" pitchFamily="34" charset="0"/>
                <a:ea typeface="Times New Roman"/>
                <a:cs typeface="Times New Roman"/>
                <a:sym typeface="Times New Roman"/>
              </a:rPr>
              <a:t>-</a:t>
            </a:r>
            <a:r>
              <a:rPr sz="2000" dirty="0" smtClean="0">
                <a:latin typeface="Calibri" panose="020F0502020204030204" pitchFamily="34" charset="0"/>
                <a:ea typeface="Times New Roman"/>
                <a:cs typeface="Times New Roman"/>
                <a:sym typeface="Times New Roman"/>
              </a:rPr>
              <a:t>60.</a:t>
            </a:r>
            <a:endParaRPr sz="2000" dirty="0">
              <a:latin typeface="Calibri" panose="020F0502020204030204" pitchFamily="34" charset="0"/>
              <a:ea typeface="Times New Roman"/>
              <a:cs typeface="Times New Roman"/>
              <a:sym typeface="Times New Roman"/>
            </a:endParaRPr>
          </a:p>
          <a:p>
            <a:pPr marL="0" lvl="0" indent="0" algn="just">
              <a:spcBef>
                <a:spcPts val="0"/>
              </a:spcBef>
              <a:buSzTx/>
              <a:buNone/>
              <a:defRPr sz="1800">
                <a:solidFill>
                  <a:srgbClr val="000000"/>
                </a:solidFill>
              </a:defRPr>
            </a:pPr>
            <a:r>
              <a:rPr lang="en-US" sz="2000" b="1" dirty="0">
                <a:ea typeface="Times New Roman"/>
                <a:cs typeface="Times New Roman"/>
                <a:sym typeface="Times New Roman"/>
              </a:rPr>
              <a:t>● </a:t>
            </a:r>
            <a:r>
              <a:rPr sz="2000" b="1" dirty="0" smtClean="0">
                <a:latin typeface="Calibri" panose="020F0502020204030204" pitchFamily="34" charset="0"/>
                <a:ea typeface="Times New Roman"/>
                <a:cs typeface="Times New Roman"/>
                <a:sym typeface="Times New Roman"/>
              </a:rPr>
              <a:t>Chalmers</a:t>
            </a:r>
            <a:r>
              <a:rPr sz="2000" b="1" dirty="0">
                <a:latin typeface="Calibri" panose="020F0502020204030204" pitchFamily="34" charset="0"/>
                <a:ea typeface="Times New Roman"/>
                <a:cs typeface="Times New Roman"/>
                <a:sym typeface="Times New Roman"/>
              </a:rPr>
              <a:t>, D. (2008). </a:t>
            </a:r>
            <a:r>
              <a:rPr sz="2000" dirty="0">
                <a:latin typeface="Calibri" panose="020F0502020204030204" pitchFamily="34" charset="0"/>
                <a:ea typeface="Times New Roman"/>
                <a:cs typeface="Times New Roman"/>
                <a:sym typeface="Times New Roman"/>
              </a:rPr>
              <a:t>Teaching and Learning Quality Indicators in </a:t>
            </a:r>
            <a:r>
              <a:rPr sz="2000" dirty="0" smtClean="0">
                <a:latin typeface="Calibri" panose="020F0502020204030204" pitchFamily="34" charset="0"/>
                <a:ea typeface="Times New Roman"/>
                <a:cs typeface="Times New Roman"/>
                <a:sym typeface="Times New Roman"/>
              </a:rPr>
              <a:t>Australian </a:t>
            </a:r>
            <a:r>
              <a:rPr sz="2000" dirty="0">
                <a:latin typeface="Calibri" panose="020F0502020204030204" pitchFamily="34" charset="0"/>
                <a:ea typeface="Times New Roman"/>
                <a:cs typeface="Times New Roman"/>
                <a:sym typeface="Times New Roman"/>
              </a:rPr>
              <a:t>Universities, Conference proceedings of Institutional </a:t>
            </a:r>
            <a:r>
              <a:rPr sz="2000" dirty="0" smtClean="0">
                <a:latin typeface="Calibri" panose="020F0502020204030204" pitchFamily="34" charset="0"/>
                <a:ea typeface="Times New Roman"/>
                <a:cs typeface="Times New Roman"/>
                <a:sym typeface="Times New Roman"/>
              </a:rPr>
              <a:t>Management</a:t>
            </a:r>
            <a:r>
              <a:rPr lang="en-US" sz="2000" dirty="0" smtClean="0">
                <a:latin typeface="Calibri" panose="020F0502020204030204" pitchFamily="34" charset="0"/>
                <a:ea typeface="Times New Roman"/>
                <a:cs typeface="Times New Roman"/>
                <a:sym typeface="Times New Roman"/>
              </a:rPr>
              <a:t> </a:t>
            </a:r>
            <a:r>
              <a:rPr sz="2000" dirty="0" smtClean="0">
                <a:latin typeface="Calibri" panose="020F0502020204030204" pitchFamily="34" charset="0"/>
                <a:ea typeface="Times New Roman"/>
                <a:cs typeface="Times New Roman"/>
                <a:sym typeface="Times New Roman"/>
              </a:rPr>
              <a:t>in</a:t>
            </a:r>
            <a:r>
              <a:rPr lang="en-US" sz="2000" dirty="0" smtClean="0">
                <a:latin typeface="Calibri" panose="020F0502020204030204" pitchFamily="34" charset="0"/>
                <a:ea typeface="Times New Roman"/>
                <a:cs typeface="Times New Roman"/>
                <a:sym typeface="Times New Roman"/>
              </a:rPr>
              <a:t> </a:t>
            </a:r>
            <a:r>
              <a:rPr sz="2000" dirty="0" smtClean="0">
                <a:latin typeface="Calibri" panose="020F0502020204030204" pitchFamily="34" charset="0"/>
                <a:ea typeface="Times New Roman"/>
                <a:cs typeface="Times New Roman"/>
                <a:sym typeface="Times New Roman"/>
              </a:rPr>
              <a:t>Higher </a:t>
            </a:r>
            <a:r>
              <a:rPr sz="2000" dirty="0">
                <a:latin typeface="Calibri" panose="020F0502020204030204" pitchFamily="34" charset="0"/>
                <a:ea typeface="Times New Roman"/>
                <a:cs typeface="Times New Roman"/>
                <a:sym typeface="Times New Roman"/>
              </a:rPr>
              <a:t>Education (IMHE), Paris France, September 8-12</a:t>
            </a:r>
            <a:r>
              <a:rPr sz="2000" dirty="0" smtClean="0">
                <a:latin typeface="Calibri" panose="020F0502020204030204" pitchFamily="34" charset="0"/>
                <a:ea typeface="Times New Roman"/>
                <a:cs typeface="Times New Roman"/>
                <a:sym typeface="Times New Roman"/>
              </a:rPr>
              <a:t>.</a:t>
            </a:r>
            <a:endParaRPr lang="en-US" sz="2000" dirty="0" smtClean="0">
              <a:latin typeface="Calibri" panose="020F0502020204030204" pitchFamily="34" charset="0"/>
              <a:ea typeface="Times New Roman"/>
              <a:cs typeface="Times New Roman"/>
              <a:sym typeface="Times New Roman"/>
            </a:endParaRPr>
          </a:p>
          <a:p>
            <a:pPr marL="0" indent="0" algn="just">
              <a:spcBef>
                <a:spcPts val="0"/>
              </a:spcBef>
              <a:buSzTx/>
              <a:buNone/>
              <a:defRPr sz="1800">
                <a:solidFill>
                  <a:srgbClr val="000000"/>
                </a:solidFill>
              </a:defRPr>
            </a:pPr>
            <a:r>
              <a:rPr lang="en-US" sz="2000" b="1" dirty="0">
                <a:ea typeface="Times New Roman"/>
                <a:cs typeface="Times New Roman"/>
                <a:sym typeface="Times New Roman"/>
              </a:rPr>
              <a:t>● </a:t>
            </a:r>
            <a:r>
              <a:rPr lang="en-US" sz="2000" b="1" dirty="0" smtClean="0"/>
              <a:t>Chalmers</a:t>
            </a:r>
            <a:r>
              <a:rPr lang="en-US" sz="2000" b="1" dirty="0"/>
              <a:t>, D. &amp; Thomson, K. (2008). </a:t>
            </a:r>
            <a:r>
              <a:rPr lang="en-US" sz="2000" dirty="0"/>
              <a:t>Snapshot of Teaching and Learning Practice in Australian Higher Education Institutions. Carrick Institute for Learning and Teaching in Higher Education Ltd, Sydney, NSW</a:t>
            </a:r>
            <a:r>
              <a:rPr lang="en-US" sz="2000" dirty="0" smtClean="0"/>
              <a:t>.</a:t>
            </a:r>
            <a:endParaRPr sz="2000" dirty="0">
              <a:latin typeface="Calibri" panose="020F0502020204030204" pitchFamily="34" charset="0"/>
              <a:ea typeface="Times New Roman"/>
              <a:cs typeface="Times New Roman"/>
              <a:sym typeface="Times New Roman"/>
            </a:endParaRPr>
          </a:p>
          <a:p>
            <a:pPr marL="0" lvl="0" indent="0" algn="just">
              <a:spcBef>
                <a:spcPts val="0"/>
              </a:spcBef>
              <a:buSzTx/>
              <a:buNone/>
              <a:defRPr sz="1800">
                <a:solidFill>
                  <a:srgbClr val="000000"/>
                </a:solidFill>
              </a:defRPr>
            </a:pPr>
            <a:r>
              <a:rPr lang="en-US" sz="2000" b="1" dirty="0">
                <a:ea typeface="Times New Roman"/>
                <a:cs typeface="Times New Roman"/>
                <a:sym typeface="Times New Roman"/>
              </a:rPr>
              <a:t>● </a:t>
            </a:r>
            <a:r>
              <a:rPr sz="2000" b="1" dirty="0" smtClean="0">
                <a:latin typeface="Calibri" panose="020F0502020204030204" pitchFamily="34" charset="0"/>
                <a:ea typeface="Times New Roman"/>
                <a:cs typeface="Times New Roman"/>
                <a:sym typeface="Times New Roman"/>
              </a:rPr>
              <a:t>Denison</a:t>
            </a:r>
            <a:r>
              <a:rPr sz="2000" b="1" dirty="0">
                <a:latin typeface="Calibri" panose="020F0502020204030204" pitchFamily="34" charset="0"/>
                <a:ea typeface="Times New Roman"/>
                <a:cs typeface="Times New Roman"/>
                <a:sym typeface="Times New Roman"/>
              </a:rPr>
              <a:t>, D. R. (1996). </a:t>
            </a:r>
            <a:r>
              <a:rPr sz="2000" dirty="0">
                <a:latin typeface="Calibri" panose="020F0502020204030204" pitchFamily="34" charset="0"/>
                <a:ea typeface="Times New Roman"/>
                <a:cs typeface="Times New Roman"/>
                <a:sym typeface="Times New Roman"/>
              </a:rPr>
              <a:t>What is the </a:t>
            </a:r>
            <a:r>
              <a:rPr lang="en-US" sz="2000" dirty="0" smtClean="0">
                <a:latin typeface="Calibri" panose="020F0502020204030204" pitchFamily="34" charset="0"/>
                <a:ea typeface="Times New Roman"/>
                <a:cs typeface="Times New Roman"/>
                <a:sym typeface="Times New Roman"/>
              </a:rPr>
              <a:t>D</a:t>
            </a:r>
            <a:r>
              <a:rPr sz="2000" dirty="0" smtClean="0">
                <a:latin typeface="Calibri" panose="020F0502020204030204" pitchFamily="34" charset="0"/>
                <a:ea typeface="Times New Roman"/>
                <a:cs typeface="Times New Roman"/>
                <a:sym typeface="Times New Roman"/>
              </a:rPr>
              <a:t>ifference </a:t>
            </a:r>
            <a:r>
              <a:rPr lang="en-US" sz="2000" dirty="0">
                <a:latin typeface="Calibri" panose="020F0502020204030204" pitchFamily="34" charset="0"/>
                <a:ea typeface="Times New Roman"/>
                <a:cs typeface="Times New Roman"/>
                <a:sym typeface="Times New Roman"/>
              </a:rPr>
              <a:t>B</a:t>
            </a:r>
            <a:r>
              <a:rPr sz="2000" dirty="0" smtClean="0">
                <a:latin typeface="Calibri" panose="020F0502020204030204" pitchFamily="34" charset="0"/>
                <a:ea typeface="Times New Roman"/>
                <a:cs typeface="Times New Roman"/>
                <a:sym typeface="Times New Roman"/>
              </a:rPr>
              <a:t>etween </a:t>
            </a:r>
            <a:r>
              <a:rPr lang="en-US" sz="2000" dirty="0" smtClean="0">
                <a:latin typeface="Calibri" panose="020F0502020204030204" pitchFamily="34" charset="0"/>
                <a:ea typeface="Times New Roman"/>
                <a:cs typeface="Times New Roman"/>
                <a:sym typeface="Times New Roman"/>
              </a:rPr>
              <a:t>O</a:t>
            </a:r>
            <a:r>
              <a:rPr sz="2000" dirty="0" smtClean="0">
                <a:latin typeface="Calibri" panose="020F0502020204030204" pitchFamily="34" charset="0"/>
                <a:ea typeface="Times New Roman"/>
                <a:cs typeface="Times New Roman"/>
                <a:sym typeface="Times New Roman"/>
              </a:rPr>
              <a:t>rganizational </a:t>
            </a:r>
            <a:r>
              <a:rPr lang="en-US" sz="2000" dirty="0">
                <a:latin typeface="Calibri" panose="020F0502020204030204" pitchFamily="34" charset="0"/>
                <a:ea typeface="Times New Roman"/>
                <a:cs typeface="Times New Roman"/>
                <a:sym typeface="Times New Roman"/>
              </a:rPr>
              <a:t>C</a:t>
            </a:r>
            <a:r>
              <a:rPr sz="2000" dirty="0" smtClean="0">
                <a:latin typeface="Calibri" panose="020F0502020204030204" pitchFamily="34" charset="0"/>
                <a:ea typeface="Times New Roman"/>
                <a:cs typeface="Times New Roman"/>
                <a:sym typeface="Times New Roman"/>
              </a:rPr>
              <a:t>ulture and </a:t>
            </a:r>
            <a:r>
              <a:rPr lang="en-US" sz="2000" dirty="0">
                <a:latin typeface="Calibri" panose="020F0502020204030204" pitchFamily="34" charset="0"/>
                <a:ea typeface="Times New Roman"/>
                <a:cs typeface="Times New Roman"/>
                <a:sym typeface="Times New Roman"/>
              </a:rPr>
              <a:t>O</a:t>
            </a:r>
            <a:r>
              <a:rPr sz="2000" dirty="0" smtClean="0">
                <a:latin typeface="Calibri" panose="020F0502020204030204" pitchFamily="34" charset="0"/>
                <a:ea typeface="Times New Roman"/>
                <a:cs typeface="Times New Roman"/>
                <a:sym typeface="Times New Roman"/>
              </a:rPr>
              <a:t>rganizational </a:t>
            </a:r>
            <a:r>
              <a:rPr lang="en-US" sz="2000" dirty="0">
                <a:latin typeface="Calibri" panose="020F0502020204030204" pitchFamily="34" charset="0"/>
                <a:ea typeface="Times New Roman"/>
                <a:cs typeface="Times New Roman"/>
                <a:sym typeface="Times New Roman"/>
              </a:rPr>
              <a:t>C</a:t>
            </a:r>
            <a:r>
              <a:rPr sz="2000" dirty="0" smtClean="0">
                <a:latin typeface="Calibri" panose="020F0502020204030204" pitchFamily="34" charset="0"/>
                <a:ea typeface="Times New Roman"/>
                <a:cs typeface="Times New Roman"/>
                <a:sym typeface="Times New Roman"/>
              </a:rPr>
              <a:t>limate</a:t>
            </a:r>
            <a:r>
              <a:rPr sz="2000" dirty="0">
                <a:latin typeface="Calibri" panose="020F0502020204030204" pitchFamily="34" charset="0"/>
                <a:ea typeface="Times New Roman"/>
                <a:cs typeface="Times New Roman"/>
                <a:sym typeface="Times New Roman"/>
              </a:rPr>
              <a:t>? A </a:t>
            </a:r>
            <a:r>
              <a:rPr lang="en-US" sz="2000" dirty="0" smtClean="0">
                <a:latin typeface="Calibri" panose="020F0502020204030204" pitchFamily="34" charset="0"/>
                <a:ea typeface="Times New Roman"/>
                <a:cs typeface="Times New Roman"/>
                <a:sym typeface="Times New Roman"/>
              </a:rPr>
              <a:t>N</a:t>
            </a:r>
            <a:r>
              <a:rPr sz="2000" dirty="0" smtClean="0">
                <a:latin typeface="Calibri" panose="020F0502020204030204" pitchFamily="34" charset="0"/>
                <a:ea typeface="Times New Roman"/>
                <a:cs typeface="Times New Roman"/>
                <a:sym typeface="Times New Roman"/>
              </a:rPr>
              <a:t>ative’s </a:t>
            </a:r>
            <a:r>
              <a:rPr lang="en-US" sz="2000" dirty="0">
                <a:latin typeface="Calibri" panose="020F0502020204030204" pitchFamily="34" charset="0"/>
                <a:ea typeface="Times New Roman"/>
                <a:cs typeface="Times New Roman"/>
                <a:sym typeface="Times New Roman"/>
              </a:rPr>
              <a:t>P</a:t>
            </a:r>
            <a:r>
              <a:rPr sz="2000" dirty="0" smtClean="0">
                <a:latin typeface="Calibri" panose="020F0502020204030204" pitchFamily="34" charset="0"/>
                <a:ea typeface="Times New Roman"/>
                <a:cs typeface="Times New Roman"/>
                <a:sym typeface="Times New Roman"/>
              </a:rPr>
              <a:t>oint </a:t>
            </a:r>
            <a:r>
              <a:rPr sz="2000" dirty="0">
                <a:latin typeface="Calibri" panose="020F0502020204030204" pitchFamily="34" charset="0"/>
                <a:ea typeface="Times New Roman"/>
                <a:cs typeface="Times New Roman"/>
                <a:sym typeface="Times New Roman"/>
              </a:rPr>
              <a:t>of </a:t>
            </a:r>
            <a:r>
              <a:rPr lang="en-US" sz="2000" dirty="0" smtClean="0">
                <a:latin typeface="Calibri" panose="020F0502020204030204" pitchFamily="34" charset="0"/>
                <a:ea typeface="Times New Roman"/>
                <a:cs typeface="Times New Roman"/>
                <a:sym typeface="Times New Roman"/>
              </a:rPr>
              <a:t>V</a:t>
            </a:r>
            <a:r>
              <a:rPr sz="2000" dirty="0" smtClean="0">
                <a:latin typeface="Calibri" panose="020F0502020204030204" pitchFamily="34" charset="0"/>
                <a:ea typeface="Times New Roman"/>
                <a:cs typeface="Times New Roman"/>
                <a:sym typeface="Times New Roman"/>
              </a:rPr>
              <a:t>iew </a:t>
            </a:r>
            <a:r>
              <a:rPr sz="2000" dirty="0">
                <a:latin typeface="Calibri" panose="020F0502020204030204" pitchFamily="34" charset="0"/>
                <a:ea typeface="Times New Roman"/>
                <a:cs typeface="Times New Roman"/>
                <a:sym typeface="Times New Roman"/>
              </a:rPr>
              <a:t>on a </a:t>
            </a:r>
            <a:r>
              <a:rPr lang="en-US" sz="2000" dirty="0">
                <a:latin typeface="Calibri" panose="020F0502020204030204" pitchFamily="34" charset="0"/>
                <a:ea typeface="Times New Roman"/>
                <a:cs typeface="Times New Roman"/>
                <a:sym typeface="Times New Roman"/>
              </a:rPr>
              <a:t>D</a:t>
            </a:r>
            <a:r>
              <a:rPr sz="2000" dirty="0" smtClean="0">
                <a:latin typeface="Calibri" panose="020F0502020204030204" pitchFamily="34" charset="0"/>
                <a:ea typeface="Times New Roman"/>
                <a:cs typeface="Times New Roman"/>
                <a:sym typeface="Times New Roman"/>
              </a:rPr>
              <a:t>ecade </a:t>
            </a:r>
            <a:r>
              <a:rPr sz="2000" dirty="0">
                <a:latin typeface="Calibri" panose="020F0502020204030204" pitchFamily="34" charset="0"/>
                <a:ea typeface="Times New Roman"/>
                <a:cs typeface="Times New Roman"/>
                <a:sym typeface="Times New Roman"/>
              </a:rPr>
              <a:t>of </a:t>
            </a:r>
            <a:r>
              <a:rPr lang="en-US" sz="2000" dirty="0" smtClean="0">
                <a:latin typeface="Calibri" panose="020F0502020204030204" pitchFamily="34" charset="0"/>
                <a:ea typeface="Times New Roman"/>
                <a:cs typeface="Times New Roman"/>
                <a:sym typeface="Times New Roman"/>
              </a:rPr>
              <a:t>P</a:t>
            </a:r>
            <a:r>
              <a:rPr sz="2000" dirty="0" smtClean="0">
                <a:latin typeface="Calibri" panose="020F0502020204030204" pitchFamily="34" charset="0"/>
                <a:ea typeface="Times New Roman"/>
                <a:cs typeface="Times New Roman"/>
                <a:sym typeface="Times New Roman"/>
              </a:rPr>
              <a:t>aradigm </a:t>
            </a:r>
            <a:r>
              <a:rPr lang="en-US" sz="2000" dirty="0">
                <a:latin typeface="Calibri" panose="020F0502020204030204" pitchFamily="34" charset="0"/>
                <a:ea typeface="Times New Roman"/>
                <a:cs typeface="Times New Roman"/>
                <a:sym typeface="Times New Roman"/>
              </a:rPr>
              <a:t>W</a:t>
            </a:r>
            <a:r>
              <a:rPr sz="2000" dirty="0" smtClean="0">
                <a:latin typeface="Calibri" panose="020F0502020204030204" pitchFamily="34" charset="0"/>
                <a:ea typeface="Times New Roman"/>
                <a:cs typeface="Times New Roman"/>
                <a:sym typeface="Times New Roman"/>
              </a:rPr>
              <a:t>ars</a:t>
            </a:r>
            <a:r>
              <a:rPr sz="2000" dirty="0">
                <a:latin typeface="Calibri" panose="020F0502020204030204" pitchFamily="34" charset="0"/>
                <a:ea typeface="Times New Roman"/>
                <a:cs typeface="Times New Roman"/>
                <a:sym typeface="Times New Roman"/>
              </a:rPr>
              <a:t>. Academy of Management Review, 21(3), </a:t>
            </a:r>
            <a:r>
              <a:rPr sz="2000" dirty="0" smtClean="0">
                <a:latin typeface="Calibri" panose="020F0502020204030204" pitchFamily="34" charset="0"/>
                <a:ea typeface="Times New Roman"/>
                <a:cs typeface="Times New Roman"/>
                <a:sym typeface="Times New Roman"/>
              </a:rPr>
              <a:t>619</a:t>
            </a:r>
            <a:r>
              <a:rPr lang="en-US" sz="2000" dirty="0" smtClean="0">
                <a:latin typeface="Calibri" panose="020F0502020204030204" pitchFamily="34" charset="0"/>
                <a:ea typeface="Times New Roman"/>
                <a:cs typeface="Times New Roman"/>
                <a:sym typeface="Times New Roman"/>
              </a:rPr>
              <a:t>-</a:t>
            </a:r>
            <a:r>
              <a:rPr sz="2000" dirty="0" smtClean="0">
                <a:latin typeface="Calibri" panose="020F0502020204030204" pitchFamily="34" charset="0"/>
                <a:ea typeface="Times New Roman"/>
                <a:cs typeface="Times New Roman"/>
                <a:sym typeface="Times New Roman"/>
              </a:rPr>
              <a:t>54.</a:t>
            </a:r>
            <a:endParaRPr sz="2000" dirty="0">
              <a:latin typeface="Calibri" panose="020F0502020204030204" pitchFamily="34" charset="0"/>
              <a:ea typeface="Times New Roman"/>
              <a:cs typeface="Times New Roman"/>
              <a:sym typeface="Times New Roman"/>
            </a:endParaRPr>
          </a:p>
          <a:p>
            <a:pPr marL="0" lvl="0" indent="0" algn="just">
              <a:spcBef>
                <a:spcPts val="0"/>
              </a:spcBef>
              <a:buSzTx/>
              <a:buNone/>
              <a:defRPr sz="1800">
                <a:solidFill>
                  <a:srgbClr val="000000"/>
                </a:solidFill>
              </a:defRPr>
            </a:pPr>
            <a:r>
              <a:rPr lang="en-US" sz="2000" b="1" dirty="0">
                <a:ea typeface="Times New Roman"/>
                <a:cs typeface="Times New Roman"/>
                <a:sym typeface="Times New Roman"/>
              </a:rPr>
              <a:t>● </a:t>
            </a:r>
            <a:r>
              <a:rPr sz="2000" b="1" dirty="0" err="1" smtClean="0">
                <a:latin typeface="Calibri" panose="020F0502020204030204" pitchFamily="34" charset="0"/>
                <a:ea typeface="Times New Roman"/>
                <a:cs typeface="Times New Roman"/>
                <a:sym typeface="Times New Roman"/>
              </a:rPr>
              <a:t>Hénard</a:t>
            </a:r>
            <a:r>
              <a:rPr sz="2000" b="1" dirty="0">
                <a:latin typeface="Calibri" panose="020F0502020204030204" pitchFamily="34" charset="0"/>
                <a:ea typeface="Times New Roman"/>
                <a:cs typeface="Times New Roman"/>
                <a:sym typeface="Times New Roman"/>
              </a:rPr>
              <a:t>, F. &amp; </a:t>
            </a:r>
            <a:r>
              <a:rPr sz="2000" b="1" dirty="0" err="1">
                <a:latin typeface="Calibri" panose="020F0502020204030204" pitchFamily="34" charset="0"/>
                <a:ea typeface="Times New Roman"/>
                <a:cs typeface="Times New Roman"/>
                <a:sym typeface="Times New Roman"/>
              </a:rPr>
              <a:t>Roseveare</a:t>
            </a:r>
            <a:r>
              <a:rPr sz="2000" b="1" dirty="0">
                <a:latin typeface="Calibri" panose="020F0502020204030204" pitchFamily="34" charset="0"/>
                <a:ea typeface="Times New Roman"/>
                <a:cs typeface="Times New Roman"/>
                <a:sym typeface="Times New Roman"/>
              </a:rPr>
              <a:t>, D. (2012). </a:t>
            </a:r>
            <a:r>
              <a:rPr sz="2000" dirty="0">
                <a:latin typeface="Calibri" panose="020F0502020204030204" pitchFamily="34" charset="0"/>
                <a:ea typeface="Times New Roman"/>
                <a:cs typeface="Times New Roman"/>
                <a:sym typeface="Times New Roman"/>
              </a:rPr>
              <a:t>Fostering </a:t>
            </a:r>
            <a:r>
              <a:rPr lang="en-US" sz="2000" dirty="0" smtClean="0">
                <a:latin typeface="Calibri" panose="020F0502020204030204" pitchFamily="34" charset="0"/>
                <a:ea typeface="Times New Roman"/>
                <a:cs typeface="Times New Roman"/>
                <a:sym typeface="Times New Roman"/>
              </a:rPr>
              <a:t>Q</a:t>
            </a:r>
            <a:r>
              <a:rPr sz="2000" dirty="0" smtClean="0">
                <a:latin typeface="Calibri" panose="020F0502020204030204" pitchFamily="34" charset="0"/>
                <a:ea typeface="Times New Roman"/>
                <a:cs typeface="Times New Roman"/>
                <a:sym typeface="Times New Roman"/>
              </a:rPr>
              <a:t>uality </a:t>
            </a:r>
            <a:r>
              <a:rPr lang="en-US" sz="2000" dirty="0">
                <a:latin typeface="Calibri" panose="020F0502020204030204" pitchFamily="34" charset="0"/>
                <a:ea typeface="Times New Roman"/>
                <a:cs typeface="Times New Roman"/>
                <a:sym typeface="Times New Roman"/>
              </a:rPr>
              <a:t>T</a:t>
            </a:r>
            <a:r>
              <a:rPr sz="2000" dirty="0" smtClean="0">
                <a:latin typeface="Calibri" panose="020F0502020204030204" pitchFamily="34" charset="0"/>
                <a:ea typeface="Times New Roman"/>
                <a:cs typeface="Times New Roman"/>
                <a:sym typeface="Times New Roman"/>
              </a:rPr>
              <a:t>eaching </a:t>
            </a:r>
            <a:r>
              <a:rPr sz="2000" dirty="0">
                <a:latin typeface="Calibri" panose="020F0502020204030204" pitchFamily="34" charset="0"/>
                <a:ea typeface="Times New Roman"/>
                <a:cs typeface="Times New Roman"/>
                <a:sym typeface="Times New Roman"/>
              </a:rPr>
              <a:t>in </a:t>
            </a:r>
            <a:r>
              <a:rPr lang="en-US" sz="2000" dirty="0" smtClean="0">
                <a:latin typeface="Calibri" panose="020F0502020204030204" pitchFamily="34" charset="0"/>
                <a:ea typeface="Times New Roman"/>
                <a:cs typeface="Times New Roman"/>
                <a:sym typeface="Times New Roman"/>
              </a:rPr>
              <a:t>H</a:t>
            </a:r>
            <a:r>
              <a:rPr sz="2000" dirty="0" smtClean="0">
                <a:latin typeface="Calibri" panose="020F0502020204030204" pitchFamily="34" charset="0"/>
                <a:ea typeface="Times New Roman"/>
                <a:cs typeface="Times New Roman"/>
                <a:sym typeface="Times New Roman"/>
              </a:rPr>
              <a:t>igher </a:t>
            </a:r>
            <a:r>
              <a:rPr lang="en-US" sz="2000" dirty="0">
                <a:latin typeface="Calibri" panose="020F0502020204030204" pitchFamily="34" charset="0"/>
                <a:ea typeface="Times New Roman"/>
                <a:cs typeface="Times New Roman"/>
                <a:sym typeface="Times New Roman"/>
              </a:rPr>
              <a:t>E</a:t>
            </a:r>
            <a:r>
              <a:rPr sz="2000" dirty="0" smtClean="0">
                <a:latin typeface="Calibri" panose="020F0502020204030204" pitchFamily="34" charset="0"/>
                <a:ea typeface="Times New Roman"/>
                <a:cs typeface="Times New Roman"/>
                <a:sym typeface="Times New Roman"/>
              </a:rPr>
              <a:t>ducation</a:t>
            </a:r>
            <a:r>
              <a:rPr sz="2000" dirty="0">
                <a:latin typeface="Calibri" panose="020F0502020204030204" pitchFamily="34" charset="0"/>
                <a:ea typeface="Times New Roman"/>
                <a:cs typeface="Times New Roman"/>
                <a:sym typeface="Times New Roman"/>
              </a:rPr>
              <a:t>: Policies and </a:t>
            </a:r>
            <a:r>
              <a:rPr lang="en-US" sz="2000" dirty="0" smtClean="0">
                <a:latin typeface="Calibri" panose="020F0502020204030204" pitchFamily="34" charset="0"/>
                <a:ea typeface="Times New Roman"/>
                <a:cs typeface="Times New Roman"/>
                <a:sym typeface="Times New Roman"/>
              </a:rPr>
              <a:t>P</a:t>
            </a:r>
            <a:r>
              <a:rPr sz="2000" dirty="0" smtClean="0">
                <a:latin typeface="Calibri" panose="020F0502020204030204" pitchFamily="34" charset="0"/>
                <a:ea typeface="Times New Roman"/>
                <a:cs typeface="Times New Roman"/>
                <a:sym typeface="Times New Roman"/>
              </a:rPr>
              <a:t>ractices</a:t>
            </a:r>
            <a:r>
              <a:rPr sz="2000" dirty="0">
                <a:latin typeface="Calibri" panose="020F0502020204030204" pitchFamily="34" charset="0"/>
                <a:ea typeface="Times New Roman"/>
                <a:cs typeface="Times New Roman"/>
                <a:sym typeface="Times New Roman"/>
              </a:rPr>
              <a:t>. France: Organization for Economic </a:t>
            </a:r>
            <a:r>
              <a:rPr sz="2000" dirty="0" smtClean="0">
                <a:latin typeface="Calibri" panose="020F0502020204030204" pitchFamily="34" charset="0"/>
                <a:ea typeface="Times New Roman"/>
                <a:cs typeface="Times New Roman"/>
                <a:sym typeface="Times New Roman"/>
              </a:rPr>
              <a:t>Co-operation </a:t>
            </a:r>
            <a:r>
              <a:rPr sz="2000" dirty="0">
                <a:latin typeface="Calibri" panose="020F0502020204030204" pitchFamily="34" charset="0"/>
                <a:ea typeface="Times New Roman"/>
                <a:cs typeface="Times New Roman"/>
                <a:sym typeface="Times New Roman"/>
              </a:rPr>
              <a:t>and Development</a:t>
            </a:r>
            <a:r>
              <a:rPr sz="2000" dirty="0" smtClean="0">
                <a:latin typeface="Calibri" panose="020F0502020204030204" pitchFamily="34" charset="0"/>
                <a:ea typeface="Times New Roman"/>
                <a:cs typeface="Times New Roman"/>
                <a:sym typeface="Times New Roman"/>
              </a:rPr>
              <a:t>.</a:t>
            </a:r>
            <a:endParaRPr sz="2000" dirty="0">
              <a:latin typeface="Calibri" panose="020F0502020204030204" pitchFamily="34" charset="0"/>
              <a:ea typeface="Times New Roman"/>
              <a:cs typeface="Times New Roman"/>
              <a:sym typeface="Times New Roman"/>
            </a:endParaRPr>
          </a:p>
          <a:p>
            <a:pPr marL="0" lvl="0" indent="0" algn="just">
              <a:spcBef>
                <a:spcPts val="0"/>
              </a:spcBef>
              <a:buSzTx/>
              <a:buNone/>
              <a:defRPr sz="1800">
                <a:solidFill>
                  <a:srgbClr val="000000"/>
                </a:solidFill>
              </a:defRPr>
            </a:pPr>
            <a:r>
              <a:rPr lang="en-US" sz="2000" b="1" dirty="0">
                <a:ea typeface="Times New Roman"/>
                <a:cs typeface="Times New Roman"/>
                <a:sym typeface="Times New Roman"/>
              </a:rPr>
              <a:t>● </a:t>
            </a:r>
            <a:r>
              <a:rPr sz="2000" b="1" dirty="0" err="1" smtClean="0">
                <a:latin typeface="Calibri" panose="020F0502020204030204" pitchFamily="34" charset="0"/>
                <a:ea typeface="Times New Roman"/>
                <a:cs typeface="Times New Roman"/>
                <a:sym typeface="Times New Roman"/>
              </a:rPr>
              <a:t>Warglien</a:t>
            </a:r>
            <a:r>
              <a:rPr sz="2000" b="1" dirty="0">
                <a:latin typeface="Calibri" panose="020F0502020204030204" pitchFamily="34" charset="0"/>
                <a:ea typeface="Times New Roman"/>
                <a:cs typeface="Times New Roman"/>
                <a:sym typeface="Times New Roman"/>
              </a:rPr>
              <a:t>, M., &amp; </a:t>
            </a:r>
            <a:r>
              <a:rPr sz="2000" b="1" dirty="0" err="1">
                <a:latin typeface="Calibri" panose="020F0502020204030204" pitchFamily="34" charset="0"/>
                <a:ea typeface="Times New Roman"/>
                <a:cs typeface="Times New Roman"/>
                <a:sym typeface="Times New Roman"/>
              </a:rPr>
              <a:t>Savoia</a:t>
            </a:r>
            <a:r>
              <a:rPr sz="2000" b="1" dirty="0">
                <a:latin typeface="Calibri" panose="020F0502020204030204" pitchFamily="34" charset="0"/>
                <a:ea typeface="Times New Roman"/>
                <a:cs typeface="Times New Roman"/>
                <a:sym typeface="Times New Roman"/>
              </a:rPr>
              <a:t>, M. (2001). </a:t>
            </a:r>
            <a:r>
              <a:rPr sz="2000" dirty="0">
                <a:latin typeface="Calibri" panose="020F0502020204030204" pitchFamily="34" charset="0"/>
                <a:ea typeface="Times New Roman"/>
                <a:cs typeface="Times New Roman"/>
                <a:sym typeface="Times New Roman"/>
              </a:rPr>
              <a:t>Institutional Experiences of Quality </a:t>
            </a:r>
            <a:r>
              <a:rPr sz="2000" dirty="0" smtClean="0">
                <a:latin typeface="Calibri" panose="020F0502020204030204" pitchFamily="34" charset="0"/>
                <a:ea typeface="Times New Roman"/>
                <a:cs typeface="Times New Roman"/>
                <a:sym typeface="Times New Roman"/>
              </a:rPr>
              <a:t>Assessment </a:t>
            </a:r>
            <a:r>
              <a:rPr sz="2000" dirty="0">
                <a:latin typeface="Calibri" panose="020F0502020204030204" pitchFamily="34" charset="0"/>
                <a:ea typeface="Times New Roman"/>
                <a:cs typeface="Times New Roman"/>
                <a:sym typeface="Times New Roman"/>
              </a:rPr>
              <a:t>in </a:t>
            </a:r>
            <a:r>
              <a:rPr sz="2000" dirty="0" smtClean="0">
                <a:latin typeface="Calibri" panose="020F0502020204030204" pitchFamily="34" charset="0"/>
                <a:ea typeface="Times New Roman"/>
                <a:cs typeface="Times New Roman"/>
                <a:sym typeface="Times New Roman"/>
              </a:rPr>
              <a:t>Higher </a:t>
            </a:r>
            <a:r>
              <a:rPr sz="2000" dirty="0">
                <a:latin typeface="Calibri" panose="020F0502020204030204" pitchFamily="34" charset="0"/>
                <a:ea typeface="Times New Roman"/>
                <a:cs typeface="Times New Roman"/>
                <a:sym typeface="Times New Roman"/>
              </a:rPr>
              <a:t>Education </a:t>
            </a:r>
            <a:r>
              <a:rPr sz="2000" dirty="0" smtClean="0">
                <a:latin typeface="Calibri" panose="020F0502020204030204" pitchFamily="34" charset="0"/>
                <a:ea typeface="Times New Roman"/>
                <a:cs typeface="Times New Roman"/>
                <a:sym typeface="Times New Roman"/>
              </a:rPr>
              <a:t>-The </a:t>
            </a:r>
            <a:r>
              <a:rPr sz="2000" dirty="0">
                <a:latin typeface="Calibri" panose="020F0502020204030204" pitchFamily="34" charset="0"/>
                <a:ea typeface="Times New Roman"/>
                <a:cs typeface="Times New Roman"/>
                <a:sym typeface="Times New Roman"/>
              </a:rPr>
              <a:t>University of Venice (Italy</a:t>
            </a:r>
            <a:r>
              <a:rPr sz="2000" dirty="0" smtClean="0">
                <a:latin typeface="Calibri" panose="020F0502020204030204" pitchFamily="34" charset="0"/>
                <a:ea typeface="Times New Roman"/>
                <a:cs typeface="Times New Roman"/>
                <a:sym typeface="Times New Roman"/>
              </a:rPr>
              <a:t>).</a:t>
            </a:r>
            <a:r>
              <a:rPr lang="en-US" sz="2000" dirty="0" smtClean="0">
                <a:latin typeface="Calibri" panose="020F0502020204030204" pitchFamily="34" charset="0"/>
                <a:ea typeface="Times New Roman"/>
                <a:cs typeface="Times New Roman"/>
                <a:sym typeface="Times New Roman"/>
              </a:rPr>
              <a:t> </a:t>
            </a:r>
            <a:r>
              <a:rPr sz="2000" dirty="0" smtClean="0">
                <a:latin typeface="Calibri" panose="020F0502020204030204" pitchFamily="34" charset="0"/>
                <a:ea typeface="Times New Roman"/>
                <a:cs typeface="Times New Roman"/>
                <a:sym typeface="Times New Roman"/>
              </a:rPr>
              <a:t>Organization for</a:t>
            </a:r>
            <a:r>
              <a:rPr lang="en-US" sz="2000" dirty="0" smtClean="0">
                <a:latin typeface="Calibri" panose="020F0502020204030204" pitchFamily="34" charset="0"/>
                <a:ea typeface="Times New Roman"/>
                <a:cs typeface="Times New Roman"/>
                <a:sym typeface="Times New Roman"/>
              </a:rPr>
              <a:t> </a:t>
            </a:r>
            <a:r>
              <a:rPr sz="2000" dirty="0" smtClean="0">
                <a:latin typeface="Calibri" panose="020F0502020204030204" pitchFamily="34" charset="0"/>
                <a:ea typeface="Times New Roman"/>
                <a:cs typeface="Times New Roman"/>
                <a:sym typeface="Times New Roman"/>
              </a:rPr>
              <a:t>Economic </a:t>
            </a:r>
            <a:r>
              <a:rPr sz="2000" dirty="0">
                <a:latin typeface="Calibri" panose="020F0502020204030204" pitchFamily="34" charset="0"/>
                <a:ea typeface="Times New Roman"/>
                <a:cs typeface="Times New Roman"/>
                <a:sym typeface="Times New Roman"/>
              </a:rPr>
              <a:t>Cooperation and Development (OECD).</a:t>
            </a:r>
          </a:p>
        </p:txBody>
      </p:sp>
      <p:sp>
        <p:nvSpPr>
          <p:cNvPr id="441" name="Shape 441"/>
          <p:cNvSpPr>
            <a:spLocks noGrp="1"/>
          </p:cNvSpPr>
          <p:nvPr>
            <p:ph type="sldNum" sz="quarter" idx="2"/>
          </p:nvPr>
        </p:nvSpPr>
        <p:spPr>
          <a:xfrm>
            <a:off x="8382000" y="6645275"/>
            <a:ext cx="762000" cy="3651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200"/>
              <a:t>24</a:t>
            </a:fld>
            <a:endParaRPr sz="12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p:nvPr/>
        </p:nvSpPr>
        <p:spPr>
          <a:xfrm>
            <a:off x="212943" y="609599"/>
            <a:ext cx="8290978" cy="738664"/>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lvl="0" algn="l"/>
            <a:r>
              <a:rPr sz="4200" b="1" dirty="0">
                <a:solidFill>
                  <a:srgbClr val="4B734B"/>
                </a:solidFill>
              </a:rPr>
              <a:t>The Political </a:t>
            </a:r>
            <a:r>
              <a:rPr sz="4200" b="1" dirty="0" smtClean="0">
                <a:solidFill>
                  <a:srgbClr val="4B734B"/>
                </a:solidFill>
              </a:rPr>
              <a:t>Terrain</a:t>
            </a:r>
            <a:r>
              <a:rPr lang="en-US" sz="4200" b="1" dirty="0" smtClean="0">
                <a:solidFill>
                  <a:srgbClr val="4B734B"/>
                </a:solidFill>
              </a:rPr>
              <a:t> </a:t>
            </a:r>
            <a:r>
              <a:rPr sz="4200" b="1" dirty="0" smtClean="0">
                <a:solidFill>
                  <a:srgbClr val="4B734B"/>
                </a:solidFill>
              </a:rPr>
              <a:t>in </a:t>
            </a:r>
            <a:r>
              <a:rPr sz="4200" b="1" dirty="0">
                <a:solidFill>
                  <a:srgbClr val="4B734B"/>
                </a:solidFill>
              </a:rPr>
              <a:t>Ontario  </a:t>
            </a:r>
          </a:p>
        </p:txBody>
      </p:sp>
      <p:sp>
        <p:nvSpPr>
          <p:cNvPr id="311" name="Shape 311"/>
          <p:cNvSpPr/>
          <p:nvPr/>
        </p:nvSpPr>
        <p:spPr>
          <a:xfrm rot="337816">
            <a:off x="121069" y="2431946"/>
            <a:ext cx="4240251" cy="1031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200"/>
            </a:lvl1pPr>
          </a:lstStyle>
          <a:p>
            <a:pPr lvl="0">
              <a:defRPr sz="1800"/>
            </a:pPr>
            <a:r>
              <a:rPr sz="3200"/>
              <a:t>Productivity and Innovation</a:t>
            </a:r>
          </a:p>
        </p:txBody>
      </p:sp>
      <p:sp>
        <p:nvSpPr>
          <p:cNvPr id="312" name="Shape 312"/>
          <p:cNvSpPr/>
          <p:nvPr/>
        </p:nvSpPr>
        <p:spPr>
          <a:xfrm rot="908752">
            <a:off x="4146242" y="4082514"/>
            <a:ext cx="4912993" cy="1501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r>
              <a:rPr sz="3200"/>
              <a:t>Strengthening </a:t>
            </a:r>
          </a:p>
          <a:p>
            <a:pPr lvl="0" algn="ctr"/>
            <a:r>
              <a:rPr sz="3200"/>
              <a:t>centres of creativity innovation and knowledge</a:t>
            </a:r>
          </a:p>
        </p:txBody>
      </p:sp>
      <p:sp>
        <p:nvSpPr>
          <p:cNvPr id="313" name="Shape 313"/>
          <p:cNvSpPr/>
          <p:nvPr/>
        </p:nvSpPr>
        <p:spPr>
          <a:xfrm rot="20797703">
            <a:off x="624798" y="4122207"/>
            <a:ext cx="3462719"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200"/>
            </a:lvl1pPr>
          </a:lstStyle>
          <a:p>
            <a:pPr lvl="0">
              <a:defRPr sz="1800"/>
            </a:pPr>
            <a:r>
              <a:rPr sz="3200"/>
              <a:t>Differentiation</a:t>
            </a:r>
          </a:p>
        </p:txBody>
      </p:sp>
      <p:sp>
        <p:nvSpPr>
          <p:cNvPr id="314" name="Shape 314"/>
          <p:cNvSpPr/>
          <p:nvPr/>
        </p:nvSpPr>
        <p:spPr>
          <a:xfrm>
            <a:off x="381000" y="5410199"/>
            <a:ext cx="4343400"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200"/>
            </a:lvl1pPr>
          </a:lstStyle>
          <a:p>
            <a:pPr lvl="0">
              <a:defRPr sz="1800"/>
            </a:pPr>
            <a:r>
              <a:rPr sz="3200" dirty="0"/>
              <a:t>Strategic Mandates</a:t>
            </a:r>
          </a:p>
        </p:txBody>
      </p:sp>
      <p:sp>
        <p:nvSpPr>
          <p:cNvPr id="315" name="Shape 315"/>
          <p:cNvSpPr/>
          <p:nvPr/>
        </p:nvSpPr>
        <p:spPr>
          <a:xfrm rot="20942686">
            <a:off x="5020770" y="2288200"/>
            <a:ext cx="4048312" cy="1031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200"/>
            </a:lvl1pPr>
          </a:lstStyle>
          <a:p>
            <a:pPr lvl="0">
              <a:defRPr sz="1800"/>
            </a:pPr>
            <a:r>
              <a:rPr sz="3200"/>
              <a:t>Metrics, metrics, metrics</a:t>
            </a:r>
          </a:p>
        </p:txBody>
      </p:sp>
      <p:sp>
        <p:nvSpPr>
          <p:cNvPr id="316" name="Shape 316"/>
          <p:cNvSpPr>
            <a:spLocks noGrp="1"/>
          </p:cNvSpPr>
          <p:nvPr>
            <p:ph type="sldNum" sz="quarter" idx="2"/>
          </p:nvPr>
        </p:nvSpPr>
        <p:spPr>
          <a:xfrm>
            <a:off x="8382000" y="6645275"/>
            <a:ext cx="762000" cy="3651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200"/>
              <a:t>3</a:t>
            </a:fld>
            <a:endParaRPr sz="1200"/>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p:tmAbs val="0"/>
                                  </p:iterate>
                                  <p:childTnLst>
                                    <p:set>
                                      <p:cBhvr>
                                        <p:cTn id="6" fill="hold"/>
                                        <p:tgtEl>
                                          <p:spTgt spid="312"/>
                                        </p:tgtEl>
                                        <p:attrNameLst>
                                          <p:attrName>style.visibility</p:attrName>
                                        </p:attrNameLst>
                                      </p:cBhvr>
                                      <p:to>
                                        <p:strVal val="visible"/>
                                      </p:to>
                                    </p:set>
                                    <p:animEffect transition="in" filter="wipe(down)">
                                      <p:cBhvr>
                                        <p:cTn id="7" dur="100"/>
                                        <p:tgtEl>
                                          <p:spTgt spid="3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2" nodeType="clickEffect">
                                  <p:stCondLst>
                                    <p:cond delay="0"/>
                                  </p:stCondLst>
                                  <p:iterate>
                                    <p:tmAbs val="0"/>
                                  </p:iterate>
                                  <p:childTnLst>
                                    <p:set>
                                      <p:cBhvr>
                                        <p:cTn id="11" fill="hold"/>
                                        <p:tgtEl>
                                          <p:spTgt spid="311"/>
                                        </p:tgtEl>
                                        <p:attrNameLst>
                                          <p:attrName>style.visibility</p:attrName>
                                        </p:attrNameLst>
                                      </p:cBhvr>
                                      <p:to>
                                        <p:strVal val="visible"/>
                                      </p:to>
                                    </p:set>
                                    <p:animEffect transition="in" filter="wipe(down)">
                                      <p:cBhvr>
                                        <p:cTn id="12" dur="100"/>
                                        <p:tgtEl>
                                          <p:spTgt spid="3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4" nodeType="clickEffect">
                                  <p:stCondLst>
                                    <p:cond delay="0"/>
                                  </p:stCondLst>
                                  <p:iterate>
                                    <p:tmAbs val="0"/>
                                  </p:iterate>
                                  <p:childTnLst>
                                    <p:set>
                                      <p:cBhvr>
                                        <p:cTn id="16" fill="hold"/>
                                        <p:tgtEl>
                                          <p:spTgt spid="314"/>
                                        </p:tgtEl>
                                        <p:attrNameLst>
                                          <p:attrName>style.visibility</p:attrName>
                                        </p:attrNameLst>
                                      </p:cBhvr>
                                      <p:to>
                                        <p:strVal val="visible"/>
                                      </p:to>
                                    </p:set>
                                    <p:animEffect transition="in" filter="wipe(down)">
                                      <p:cBhvr>
                                        <p:cTn id="17" dur="100"/>
                                        <p:tgtEl>
                                          <p:spTgt spid="3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3" nodeType="clickEffect">
                                  <p:stCondLst>
                                    <p:cond delay="0"/>
                                  </p:stCondLst>
                                  <p:iterate>
                                    <p:tmAbs val="0"/>
                                  </p:iterate>
                                  <p:childTnLst>
                                    <p:set>
                                      <p:cBhvr>
                                        <p:cTn id="21" fill="hold"/>
                                        <p:tgtEl>
                                          <p:spTgt spid="313"/>
                                        </p:tgtEl>
                                        <p:attrNameLst>
                                          <p:attrName>style.visibility</p:attrName>
                                        </p:attrNameLst>
                                      </p:cBhvr>
                                      <p:to>
                                        <p:strVal val="visible"/>
                                      </p:to>
                                    </p:set>
                                    <p:animEffect transition="in" filter="wipe(down)">
                                      <p:cBhvr>
                                        <p:cTn id="22" dur="100"/>
                                        <p:tgtEl>
                                          <p:spTgt spid="3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5" nodeType="clickEffect">
                                  <p:stCondLst>
                                    <p:cond delay="0"/>
                                  </p:stCondLst>
                                  <p:iterate>
                                    <p:tmAbs val="0"/>
                                  </p:iterate>
                                  <p:childTnLst>
                                    <p:set>
                                      <p:cBhvr>
                                        <p:cTn id="26" fill="hold"/>
                                        <p:tgtEl>
                                          <p:spTgt spid="315"/>
                                        </p:tgtEl>
                                        <p:attrNameLst>
                                          <p:attrName>style.visibility</p:attrName>
                                        </p:attrNameLst>
                                      </p:cBhvr>
                                      <p:to>
                                        <p:strVal val="visible"/>
                                      </p:to>
                                    </p:set>
                                    <p:animEffect transition="in" filter="wipe(down)">
                                      <p:cBhvr>
                                        <p:cTn id="27" dur="1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2" animBg="1" advAuto="0"/>
      <p:bldP spid="312" grpId="1" animBg="1" advAuto="0"/>
      <p:bldP spid="313" grpId="3" animBg="1" advAuto="0"/>
      <p:bldP spid="314" grpId="4" animBg="1" advAuto="0"/>
      <p:bldP spid="315" grpId="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p:nvPr/>
        </p:nvSpPr>
        <p:spPr>
          <a:xfrm>
            <a:off x="609600" y="478571"/>
            <a:ext cx="7924800" cy="409342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r>
              <a:rPr sz="3200" dirty="0">
                <a:solidFill>
                  <a:schemeClr val="tx1"/>
                </a:solidFill>
              </a:rPr>
              <a:t>The </a:t>
            </a:r>
            <a:r>
              <a:rPr sz="8800" b="1" dirty="0">
                <a:solidFill>
                  <a:schemeClr val="tx1"/>
                </a:solidFill>
              </a:rPr>
              <a:t>value </a:t>
            </a:r>
            <a:r>
              <a:rPr sz="3200" dirty="0">
                <a:solidFill>
                  <a:schemeClr val="tx1"/>
                </a:solidFill>
              </a:rPr>
              <a:t>that institutions </a:t>
            </a:r>
          </a:p>
          <a:p>
            <a:pPr lvl="0" algn="ctr"/>
            <a:r>
              <a:rPr sz="3200" dirty="0">
                <a:solidFill>
                  <a:schemeClr val="tx1"/>
                </a:solidFill>
              </a:rPr>
              <a:t>place on </a:t>
            </a:r>
            <a:r>
              <a:rPr sz="6000" b="1" dirty="0">
                <a:solidFill>
                  <a:schemeClr val="tx1"/>
                </a:solidFill>
              </a:rPr>
              <a:t>teaching</a:t>
            </a:r>
            <a:r>
              <a:rPr sz="4000" b="1" dirty="0">
                <a:solidFill>
                  <a:schemeClr val="tx1"/>
                </a:solidFill>
              </a:rPr>
              <a:t> </a:t>
            </a:r>
            <a:r>
              <a:rPr sz="3200" dirty="0">
                <a:solidFill>
                  <a:schemeClr val="tx1"/>
                </a:solidFill>
              </a:rPr>
              <a:t>is  </a:t>
            </a:r>
          </a:p>
          <a:p>
            <a:pPr lvl="0" algn="r"/>
            <a:r>
              <a:rPr sz="8000" b="1" dirty="0">
                <a:solidFill>
                  <a:schemeClr val="tx1"/>
                </a:solidFill>
              </a:rPr>
              <a:t>important </a:t>
            </a:r>
            <a:r>
              <a:rPr sz="3200" dirty="0">
                <a:solidFill>
                  <a:schemeClr val="tx1"/>
                </a:solidFill>
              </a:rPr>
              <a:t>to us</a:t>
            </a:r>
          </a:p>
          <a:p>
            <a:pPr lvl="0" algn="ctr"/>
            <a:r>
              <a:rPr sz="3200" dirty="0">
                <a:solidFill>
                  <a:srgbClr val="4B734B"/>
                </a:solidFill>
              </a:rPr>
              <a:t>  </a:t>
            </a:r>
          </a:p>
        </p:txBody>
      </p:sp>
      <p:sp>
        <p:nvSpPr>
          <p:cNvPr id="321" name="Shape 321"/>
          <p:cNvSpPr/>
          <p:nvPr/>
        </p:nvSpPr>
        <p:spPr>
          <a:xfrm>
            <a:off x="350363" y="845270"/>
            <a:ext cx="8107052" cy="5570756"/>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lvl="0" algn="ctr"/>
            <a:r>
              <a:rPr lang="en-US" sz="1600" dirty="0">
                <a:solidFill>
                  <a:schemeClr val="accent1"/>
                </a:solidFill>
              </a:rPr>
              <a:t>The </a:t>
            </a:r>
            <a:r>
              <a:rPr lang="en-US" sz="5400" b="1" dirty="0">
                <a:solidFill>
                  <a:schemeClr val="accent1"/>
                </a:solidFill>
              </a:rPr>
              <a:t>value </a:t>
            </a:r>
            <a:r>
              <a:rPr lang="en-US" sz="1600" dirty="0">
                <a:solidFill>
                  <a:schemeClr val="accent1"/>
                </a:solidFill>
              </a:rPr>
              <a:t>that institutions </a:t>
            </a:r>
          </a:p>
          <a:p>
            <a:pPr lvl="0" algn="ctr"/>
            <a:r>
              <a:rPr lang="en-US" sz="1600" dirty="0">
                <a:solidFill>
                  <a:schemeClr val="accent1"/>
                </a:solidFill>
              </a:rPr>
              <a:t>place on </a:t>
            </a:r>
            <a:r>
              <a:rPr lang="en-US" sz="3600" b="1" dirty="0">
                <a:solidFill>
                  <a:schemeClr val="accent1"/>
                </a:solidFill>
              </a:rPr>
              <a:t>teaching</a:t>
            </a:r>
            <a:r>
              <a:rPr lang="en-US" sz="2000" b="1" dirty="0">
                <a:solidFill>
                  <a:schemeClr val="accent1"/>
                </a:solidFill>
              </a:rPr>
              <a:t> </a:t>
            </a:r>
            <a:r>
              <a:rPr lang="en-US" sz="1600" dirty="0">
                <a:solidFill>
                  <a:schemeClr val="accent1"/>
                </a:solidFill>
              </a:rPr>
              <a:t>is  </a:t>
            </a:r>
          </a:p>
          <a:p>
            <a:pPr lvl="0" algn="r"/>
            <a:r>
              <a:rPr lang="en-US" sz="4800" b="1" dirty="0">
                <a:solidFill>
                  <a:schemeClr val="accent1"/>
                </a:solidFill>
              </a:rPr>
              <a:t>important </a:t>
            </a:r>
            <a:r>
              <a:rPr lang="en-US" sz="1600" dirty="0">
                <a:solidFill>
                  <a:schemeClr val="accent1"/>
                </a:solidFill>
              </a:rPr>
              <a:t>to </a:t>
            </a:r>
            <a:r>
              <a:rPr lang="en-US" sz="1600" dirty="0" smtClean="0">
                <a:solidFill>
                  <a:schemeClr val="accent1"/>
                </a:solidFill>
              </a:rPr>
              <a:t>us</a:t>
            </a:r>
          </a:p>
          <a:p>
            <a:pPr lvl="0" algn="r"/>
            <a:endParaRPr lang="en-US" sz="1600" dirty="0">
              <a:solidFill>
                <a:schemeClr val="accent1"/>
              </a:solidFill>
            </a:endParaRPr>
          </a:p>
          <a:p>
            <a:pPr lvl="0" algn="r"/>
            <a:endParaRPr lang="en-US" sz="1600" dirty="0">
              <a:solidFill>
                <a:schemeClr val="accent1"/>
              </a:solidFill>
            </a:endParaRPr>
          </a:p>
          <a:p>
            <a:pPr lvl="0" algn="ctr"/>
            <a:r>
              <a:rPr sz="3200" dirty="0" smtClean="0">
                <a:solidFill>
                  <a:schemeClr val="tx1"/>
                </a:solidFill>
              </a:rPr>
              <a:t>We</a:t>
            </a:r>
            <a:r>
              <a:rPr sz="3600" dirty="0" smtClean="0">
                <a:solidFill>
                  <a:schemeClr val="tx1"/>
                </a:solidFill>
              </a:rPr>
              <a:t> </a:t>
            </a:r>
            <a:r>
              <a:rPr sz="3200" dirty="0">
                <a:solidFill>
                  <a:schemeClr val="tx1"/>
                </a:solidFill>
              </a:rPr>
              <a:t>aim to contribute to </a:t>
            </a:r>
            <a:r>
              <a:rPr sz="6000" b="1" dirty="0">
                <a:solidFill>
                  <a:schemeClr val="tx1"/>
                </a:solidFill>
              </a:rPr>
              <a:t>fostering</a:t>
            </a:r>
            <a:r>
              <a:rPr sz="4800" b="1" dirty="0">
                <a:solidFill>
                  <a:schemeClr val="tx1"/>
                </a:solidFill>
              </a:rPr>
              <a:t> </a:t>
            </a:r>
            <a:r>
              <a:rPr sz="3200" dirty="0">
                <a:solidFill>
                  <a:schemeClr val="tx1"/>
                </a:solidFill>
              </a:rPr>
              <a:t>an</a:t>
            </a:r>
          </a:p>
          <a:p>
            <a:pPr lvl="0" algn="ctr"/>
            <a:r>
              <a:rPr sz="6000" b="1" dirty="0">
                <a:solidFill>
                  <a:schemeClr val="tx1"/>
                </a:solidFill>
              </a:rPr>
              <a:t>institutional culture </a:t>
            </a:r>
            <a:r>
              <a:rPr sz="3600" dirty="0">
                <a:solidFill>
                  <a:schemeClr val="tx1"/>
                </a:solidFill>
              </a:rPr>
              <a:t>that</a:t>
            </a:r>
            <a:r>
              <a:rPr sz="4800" b="1" dirty="0">
                <a:solidFill>
                  <a:schemeClr val="tx1"/>
                </a:solidFill>
              </a:rPr>
              <a:t> </a:t>
            </a:r>
            <a:r>
              <a:rPr sz="4800" b="1" dirty="0">
                <a:solidFill>
                  <a:schemeClr val="tx1"/>
                </a:solidFill>
                <a:effectLst>
                  <a:outerShdw blurRad="38100" dist="38100" dir="2700000" algn="tl">
                    <a:srgbClr val="000000">
                      <a:alpha val="43137"/>
                    </a:srgbClr>
                  </a:outerShdw>
                </a:effectLst>
              </a:rPr>
              <a:t>values</a:t>
            </a:r>
            <a:r>
              <a:rPr sz="4800" b="1" dirty="0">
                <a:solidFill>
                  <a:schemeClr val="tx1"/>
                </a:solidFill>
              </a:rPr>
              <a:t> </a:t>
            </a:r>
            <a:r>
              <a:rPr sz="6600" b="1" dirty="0">
                <a:solidFill>
                  <a:schemeClr val="tx1"/>
                </a:solidFill>
              </a:rPr>
              <a:t>quality teaching</a:t>
            </a:r>
            <a:endParaRPr sz="4800" b="1" dirty="0">
              <a:solidFill>
                <a:schemeClr val="tx1"/>
              </a:solidFill>
            </a:endParaRPr>
          </a:p>
        </p:txBody>
      </p:sp>
      <p:sp>
        <p:nvSpPr>
          <p:cNvPr id="322" name="Shape 322"/>
          <p:cNvSpPr>
            <a:spLocks noGrp="1"/>
          </p:cNvSpPr>
          <p:nvPr>
            <p:ph type="sldNum" sz="quarter" idx="2"/>
          </p:nvPr>
        </p:nvSpPr>
        <p:spPr>
          <a:xfrm>
            <a:off x="8382000" y="6645275"/>
            <a:ext cx="762000" cy="3651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200"/>
              <a:t>4</a:t>
            </a:fld>
            <a:endParaRPr sz="1200"/>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3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1" animBg="1" advAuto="0"/>
      <p:bldP spid="3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p:cNvSpPr>
          <p:nvPr>
            <p:ph type="body" idx="1"/>
          </p:nvPr>
        </p:nvSpPr>
        <p:spPr>
          <a:xfrm>
            <a:off x="762000" y="1523998"/>
            <a:ext cx="8001000" cy="5018203"/>
          </a:xfrm>
          <a:prstGeom prst="rect">
            <a:avLst/>
          </a:prstGeom>
        </p:spPr>
        <p:txBody>
          <a:bodyPr>
            <a:noAutofit/>
          </a:bodyPr>
          <a:lstStyle/>
          <a:p>
            <a:pPr marL="320040" lvl="0" indent="-320040">
              <a:spcBef>
                <a:spcPts val="600"/>
              </a:spcBef>
              <a:defRPr sz="1800">
                <a:solidFill>
                  <a:srgbClr val="000000"/>
                </a:solidFill>
              </a:defRPr>
            </a:pPr>
            <a:r>
              <a:rPr sz="3200" b="1" dirty="0"/>
              <a:t>Organizational </a:t>
            </a:r>
            <a:r>
              <a:rPr sz="3200" b="1" dirty="0" smtClean="0"/>
              <a:t>culture</a:t>
            </a:r>
            <a:r>
              <a:rPr lang="en-US" sz="3200" b="1" dirty="0" smtClean="0"/>
              <a:t>:</a:t>
            </a:r>
            <a:r>
              <a:rPr sz="3200" dirty="0" smtClean="0"/>
              <a:t> </a:t>
            </a:r>
            <a:r>
              <a:rPr sz="3200" dirty="0"/>
              <a:t>Deep structure of an organization, rooted in </a:t>
            </a:r>
            <a:r>
              <a:rPr sz="3200" dirty="0" smtClean="0"/>
              <a:t>organizational </a:t>
            </a:r>
            <a:r>
              <a:rPr sz="3200" dirty="0"/>
              <a:t>members’ </a:t>
            </a:r>
            <a:r>
              <a:rPr sz="3200" b="1" dirty="0">
                <a:solidFill>
                  <a:schemeClr val="tx1"/>
                </a:solidFill>
              </a:rPr>
              <a:t>values, beliefs, and assumptions </a:t>
            </a:r>
            <a:r>
              <a:rPr sz="2000" dirty="0"/>
              <a:t>(Denison, 1996</a:t>
            </a:r>
            <a:r>
              <a:rPr sz="2000" dirty="0" smtClean="0"/>
              <a:t>)</a:t>
            </a:r>
            <a:endParaRPr lang="en-US" sz="2000" dirty="0" smtClean="0"/>
          </a:p>
          <a:p>
            <a:pPr marL="0" lvl="0" indent="0">
              <a:spcBef>
                <a:spcPts val="600"/>
              </a:spcBef>
              <a:buNone/>
              <a:defRPr sz="1800">
                <a:solidFill>
                  <a:srgbClr val="000000"/>
                </a:solidFill>
              </a:defRPr>
            </a:pPr>
            <a:endParaRPr lang="en-US" sz="1100" dirty="0" smtClean="0"/>
          </a:p>
          <a:p>
            <a:pPr marL="0" lvl="0" indent="0">
              <a:spcBef>
                <a:spcPts val="600"/>
              </a:spcBef>
              <a:buNone/>
              <a:defRPr sz="1800">
                <a:solidFill>
                  <a:srgbClr val="000000"/>
                </a:solidFill>
              </a:defRPr>
            </a:pPr>
            <a:r>
              <a:rPr lang="en-US" sz="2500" dirty="0" smtClean="0"/>
              <a:t>We believe:</a:t>
            </a:r>
            <a:endParaRPr sz="2500" dirty="0"/>
          </a:p>
          <a:p>
            <a:pPr marL="320040" lvl="0" indent="-320040">
              <a:spcBef>
                <a:spcPts val="600"/>
              </a:spcBef>
              <a:defRPr sz="1800">
                <a:solidFill>
                  <a:srgbClr val="000000"/>
                </a:solidFill>
              </a:defRPr>
            </a:pPr>
            <a:r>
              <a:rPr lang="en-US" sz="3200" dirty="0" smtClean="0"/>
              <a:t>Foster </a:t>
            </a:r>
            <a:r>
              <a:rPr sz="3200" dirty="0" smtClean="0"/>
              <a:t>quality </a:t>
            </a:r>
            <a:r>
              <a:rPr sz="3200" dirty="0"/>
              <a:t>teaching </a:t>
            </a:r>
            <a:r>
              <a:rPr lang="en-US" sz="3200" dirty="0" smtClean="0"/>
              <a:t>by developing</a:t>
            </a:r>
            <a:r>
              <a:rPr sz="3200" dirty="0" smtClean="0"/>
              <a:t> </a:t>
            </a:r>
            <a:r>
              <a:rPr sz="3200" dirty="0"/>
              <a:t>an institutional culture that values teaching</a:t>
            </a:r>
          </a:p>
          <a:p>
            <a:pPr marL="320040" lvl="0" indent="-320040">
              <a:spcBef>
                <a:spcPts val="600"/>
              </a:spcBef>
              <a:defRPr sz="1800">
                <a:solidFill>
                  <a:srgbClr val="000000"/>
                </a:solidFill>
              </a:defRPr>
            </a:pPr>
            <a:r>
              <a:rPr sz="3200" dirty="0"/>
              <a:t>Culture influences whether people are able to be successful as </a:t>
            </a:r>
            <a:r>
              <a:rPr lang="en-US" sz="3200" dirty="0" smtClean="0"/>
              <a:t>educational </a:t>
            </a:r>
            <a:r>
              <a:rPr sz="3200" dirty="0" smtClean="0"/>
              <a:t>leaders</a:t>
            </a:r>
            <a:endParaRPr sz="3200" dirty="0"/>
          </a:p>
        </p:txBody>
      </p:sp>
      <p:sp>
        <p:nvSpPr>
          <p:cNvPr id="328" name="Shape 328"/>
          <p:cNvSpPr>
            <a:spLocks noGrp="1"/>
          </p:cNvSpPr>
          <p:nvPr>
            <p:ph type="sldNum" sz="quarter" idx="2"/>
          </p:nvPr>
        </p:nvSpPr>
        <p:spPr>
          <a:xfrm>
            <a:off x="8382000" y="6645275"/>
            <a:ext cx="762000" cy="3651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200"/>
              <a:t>5</a:t>
            </a:fld>
            <a:endParaRPr sz="1200"/>
          </a:p>
        </p:txBody>
      </p:sp>
      <p:sp>
        <p:nvSpPr>
          <p:cNvPr id="6" name="Shape 332"/>
          <p:cNvSpPr>
            <a:spLocks noGrp="1"/>
          </p:cNvSpPr>
          <p:nvPr>
            <p:ph type="title"/>
          </p:nvPr>
        </p:nvSpPr>
        <p:spPr>
          <a:xfrm>
            <a:off x="0" y="0"/>
            <a:ext cx="9144000" cy="1219200"/>
          </a:xfrm>
          <a:prstGeom prst="rect">
            <a:avLst/>
          </a:prstGeom>
        </p:spPr>
        <p:txBody>
          <a:bodyPr>
            <a:noAutofit/>
          </a:bodyPr>
          <a:lstStyle>
            <a:lvl1pPr>
              <a:defRPr b="0">
                <a:solidFill>
                  <a:srgbClr val="4B734B"/>
                </a:solidFill>
                <a:latin typeface="Calibri"/>
                <a:ea typeface="Calibri"/>
                <a:cs typeface="Calibri"/>
                <a:sym typeface="Calibri"/>
              </a:defRPr>
            </a:lvl1pPr>
          </a:lstStyle>
          <a:p>
            <a:pPr lvl="0" algn="l">
              <a:defRPr sz="1800">
                <a:solidFill>
                  <a:srgbClr val="000000"/>
                </a:solidFill>
              </a:defRPr>
            </a:pPr>
            <a:r>
              <a:rPr lang="en-US" sz="4200" b="1" dirty="0" smtClean="0">
                <a:solidFill>
                  <a:schemeClr val="accent2">
                    <a:lumMod val="50000"/>
                  </a:schemeClr>
                </a:solidFill>
              </a:rPr>
              <a:t>What Do We Mean by </a:t>
            </a:r>
            <a:r>
              <a:rPr lang="en-US" sz="4200" b="1" u="sng" dirty="0" smtClean="0">
                <a:solidFill>
                  <a:schemeClr val="tx1"/>
                </a:solidFill>
              </a:rPr>
              <a:t>Teaching Culture</a:t>
            </a:r>
            <a:r>
              <a:rPr lang="en-US" sz="4200" b="1" dirty="0" smtClean="0">
                <a:solidFill>
                  <a:schemeClr val="accent2">
                    <a:lumMod val="50000"/>
                  </a:schemeClr>
                </a:solidFill>
              </a:rPr>
              <a:t>?</a:t>
            </a:r>
            <a:endParaRPr sz="4200" b="1" dirty="0">
              <a:solidFill>
                <a:schemeClr val="accent2">
                  <a:lumMod val="50000"/>
                </a:schemeClr>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xfrm>
            <a:off x="838200" y="381000"/>
            <a:ext cx="7543800" cy="838200"/>
          </a:xfrm>
          <a:prstGeom prst="rect">
            <a:avLst/>
          </a:prstGeom>
        </p:spPr>
        <p:txBody>
          <a:bodyPr>
            <a:normAutofit/>
          </a:bodyPr>
          <a:lstStyle>
            <a:lvl1pPr>
              <a:defRPr b="0">
                <a:solidFill>
                  <a:srgbClr val="4B734B"/>
                </a:solidFill>
                <a:latin typeface="Calibri"/>
                <a:ea typeface="Calibri"/>
                <a:cs typeface="Calibri"/>
                <a:sym typeface="Calibri"/>
              </a:defRPr>
            </a:lvl1pPr>
          </a:lstStyle>
          <a:p>
            <a:pPr lvl="0">
              <a:defRPr sz="1800">
                <a:solidFill>
                  <a:srgbClr val="000000"/>
                </a:solidFill>
              </a:defRPr>
            </a:pPr>
            <a:r>
              <a:rPr sz="4200" b="1" dirty="0">
                <a:solidFill>
                  <a:srgbClr val="4B734B"/>
                </a:solidFill>
              </a:rPr>
              <a:t>Overall Project Focus</a:t>
            </a:r>
          </a:p>
        </p:txBody>
      </p:sp>
      <p:sp>
        <p:nvSpPr>
          <p:cNvPr id="333" name="Shape 333"/>
          <p:cNvSpPr>
            <a:spLocks noGrp="1"/>
          </p:cNvSpPr>
          <p:nvPr>
            <p:ph type="body" idx="1"/>
          </p:nvPr>
        </p:nvSpPr>
        <p:spPr>
          <a:xfrm>
            <a:off x="304800" y="1371600"/>
            <a:ext cx="8382000" cy="5181600"/>
          </a:xfrm>
          <a:prstGeom prst="rect">
            <a:avLst/>
          </a:prstGeom>
        </p:spPr>
        <p:txBody>
          <a:bodyPr/>
          <a:lstStyle/>
          <a:p>
            <a:pPr marL="0" lvl="0" indent="0" algn="ctr" defTabSz="886968">
              <a:spcBef>
                <a:spcPts val="0"/>
              </a:spcBef>
              <a:buSzTx/>
              <a:buNone/>
              <a:defRPr sz="1800">
                <a:solidFill>
                  <a:srgbClr val="000000"/>
                </a:solidFill>
              </a:defRPr>
            </a:pPr>
            <a:r>
              <a:rPr sz="3104"/>
              <a:t>Evidence &amp; enhance</a:t>
            </a:r>
          </a:p>
          <a:p>
            <a:pPr marL="0" lvl="0" indent="0" algn="ctr" defTabSz="886968">
              <a:spcBef>
                <a:spcPts val="0"/>
              </a:spcBef>
              <a:buSzTx/>
              <a:buNone/>
              <a:defRPr sz="1800">
                <a:solidFill>
                  <a:srgbClr val="000000"/>
                </a:solidFill>
              </a:defRPr>
            </a:pPr>
            <a:r>
              <a:rPr sz="3104"/>
              <a:t>institutional teaching culture </a:t>
            </a:r>
          </a:p>
          <a:p>
            <a:pPr marL="0" lvl="0" indent="0" algn="ctr" defTabSz="886968">
              <a:spcBef>
                <a:spcPts val="0"/>
              </a:spcBef>
              <a:buSzTx/>
              <a:buNone/>
              <a:defRPr sz="1800">
                <a:solidFill>
                  <a:srgbClr val="000000"/>
                </a:solidFill>
              </a:defRPr>
            </a:pPr>
            <a:r>
              <a:rPr sz="3104"/>
              <a:t>at post-secondary institutions</a:t>
            </a:r>
          </a:p>
          <a:p>
            <a:pPr marL="0" lvl="2" indent="0" algn="ctr" defTabSz="886968">
              <a:buSzTx/>
              <a:buNone/>
              <a:defRPr sz="1800">
                <a:solidFill>
                  <a:srgbClr val="000000"/>
                </a:solidFill>
              </a:defRPr>
            </a:pPr>
            <a:r>
              <a:rPr sz="2328" i="1"/>
              <a:t>through</a:t>
            </a:r>
            <a:endParaRPr sz="1552" i="1"/>
          </a:p>
          <a:p>
            <a:pPr marL="0" lvl="1" indent="0" algn="ctr" defTabSz="886968">
              <a:spcBef>
                <a:spcPts val="700"/>
              </a:spcBef>
              <a:buSzTx/>
              <a:buNone/>
              <a:defRPr sz="1800">
                <a:solidFill>
                  <a:srgbClr val="000000"/>
                </a:solidFill>
              </a:defRPr>
            </a:pPr>
            <a:r>
              <a:rPr sz="3298"/>
              <a:t>direct feedback from constituents</a:t>
            </a:r>
            <a:endParaRPr sz="2134">
              <a:solidFill>
                <a:srgbClr val="676A55"/>
              </a:solidFill>
            </a:endParaRPr>
          </a:p>
          <a:p>
            <a:pPr marL="0" lvl="2" indent="0" algn="ctr" defTabSz="886968">
              <a:buSzTx/>
              <a:buNone/>
              <a:defRPr sz="1800">
                <a:solidFill>
                  <a:srgbClr val="000000"/>
                </a:solidFill>
              </a:defRPr>
            </a:pPr>
            <a:r>
              <a:rPr sz="2328" i="1"/>
              <a:t>and </a:t>
            </a:r>
            <a:endParaRPr sz="1552" i="1"/>
          </a:p>
          <a:p>
            <a:pPr marL="0" lvl="2" indent="0" algn="ctr" defTabSz="886968">
              <a:spcBef>
                <a:spcPts val="700"/>
              </a:spcBef>
              <a:buSzTx/>
              <a:buNone/>
              <a:defRPr sz="1800">
                <a:solidFill>
                  <a:srgbClr val="000000"/>
                </a:solidFill>
              </a:defRPr>
            </a:pPr>
            <a:r>
              <a:rPr sz="3104"/>
              <a:t>key institutional indicators</a:t>
            </a:r>
            <a:endParaRPr sz="1940">
              <a:solidFill>
                <a:srgbClr val="676A55"/>
              </a:solidFill>
            </a:endParaRPr>
          </a:p>
          <a:p>
            <a:pPr marL="0" lvl="2" indent="0" algn="ctr" defTabSz="886968">
              <a:buSzTx/>
              <a:buNone/>
              <a:defRPr sz="1800">
                <a:solidFill>
                  <a:srgbClr val="000000"/>
                </a:solidFill>
              </a:defRPr>
            </a:pPr>
            <a:r>
              <a:rPr sz="2328" i="1"/>
              <a:t>in order to</a:t>
            </a:r>
            <a:endParaRPr sz="1940">
              <a:solidFill>
                <a:srgbClr val="676A55"/>
              </a:solidFill>
            </a:endParaRPr>
          </a:p>
          <a:p>
            <a:pPr marL="0" lvl="2" indent="0" algn="ctr" defTabSz="886968">
              <a:spcBef>
                <a:spcPts val="700"/>
              </a:spcBef>
              <a:buSzTx/>
              <a:buNone/>
              <a:defRPr sz="1800">
                <a:solidFill>
                  <a:srgbClr val="000000"/>
                </a:solidFill>
              </a:defRPr>
            </a:pPr>
            <a:r>
              <a:rPr sz="3104"/>
              <a:t>provide concrete feedback and recommendations for continuous improvement</a:t>
            </a:r>
          </a:p>
        </p:txBody>
      </p:sp>
      <p:sp>
        <p:nvSpPr>
          <p:cNvPr id="334" name="Shape 334"/>
          <p:cNvSpPr>
            <a:spLocks noGrp="1"/>
          </p:cNvSpPr>
          <p:nvPr>
            <p:ph type="sldNum" sz="quarter" idx="2"/>
          </p:nvPr>
        </p:nvSpPr>
        <p:spPr>
          <a:xfrm>
            <a:off x="8382000" y="6645275"/>
            <a:ext cx="762000" cy="3651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200"/>
              <a:t>6</a:t>
            </a:fld>
            <a:endParaRPr sz="1200"/>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3">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33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33">
                                            <p:txEl>
                                              <p:pRg st="1" end="1"/>
                                            </p:txEl>
                                          </p:spTgt>
                                        </p:tgtEl>
                                        <p:attrNameLst>
                                          <p:attrName>style.visibility</p:attrName>
                                        </p:attrNameLst>
                                      </p:cBhvr>
                                      <p:to>
                                        <p:strVal val="visible"/>
                                      </p:to>
                                    </p:set>
                                  </p:childTnLst>
                                </p:cTn>
                              </p:par>
                              <p:par>
                                <p:cTn id="13" presetID="1" presetClass="entr" presetSubtype="0" fill="hold" grpId="1" nodeType="withEffect">
                                  <p:stCondLst>
                                    <p:cond delay="0"/>
                                  </p:stCondLst>
                                  <p:iterate>
                                    <p:tmAbs val="0"/>
                                  </p:iterate>
                                  <p:childTnLst>
                                    <p:set>
                                      <p:cBhvr>
                                        <p:cTn id="14" fill="hold"/>
                                        <p:tgtEl>
                                          <p:spTgt spid="3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333">
                                            <p:txEl>
                                              <p:pRg st="3" end="3"/>
                                            </p:txEl>
                                          </p:spTgt>
                                        </p:tgtEl>
                                        <p:attrNameLst>
                                          <p:attrName>style.visibility</p:attrName>
                                        </p:attrNameLst>
                                      </p:cBhvr>
                                      <p:to>
                                        <p:strVal val="visible"/>
                                      </p:to>
                                    </p:set>
                                  </p:childTnLst>
                                </p:cTn>
                              </p:par>
                              <p:par>
                                <p:cTn id="19" presetID="1" presetClass="entr" presetSubtype="0" fill="hold" grpId="1">
                                  <p:stCondLst>
                                    <p:cond delay="0"/>
                                  </p:stCondLst>
                                  <p:iterate>
                                    <p:tmAbs val="0"/>
                                  </p:iterate>
                                  <p:childTnLst>
                                    <p:set>
                                      <p:cBhvr>
                                        <p:cTn id="20" fill="hold"/>
                                        <p:tgtEl>
                                          <p:spTgt spid="333">
                                            <p:txEl>
                                              <p:pRg st="4" end="4"/>
                                            </p:txEl>
                                          </p:spTgt>
                                        </p:tgtEl>
                                        <p:attrNameLst>
                                          <p:attrName>style.visibility</p:attrName>
                                        </p:attrNameLst>
                                      </p:cBhvr>
                                      <p:to>
                                        <p:strVal val="visible"/>
                                      </p:to>
                                    </p:set>
                                  </p:childTnLst>
                                </p:cTn>
                              </p:par>
                              <p:par>
                                <p:cTn id="21" presetID="1" presetClass="entr" presetSubtype="0" fill="hold" grpId="1">
                                  <p:stCondLst>
                                    <p:cond delay="0"/>
                                  </p:stCondLst>
                                  <p:iterate>
                                    <p:tmAbs val="0"/>
                                  </p:iterate>
                                  <p:childTnLst>
                                    <p:set>
                                      <p:cBhvr>
                                        <p:cTn id="22" fill="hold"/>
                                        <p:tgtEl>
                                          <p:spTgt spid="333">
                                            <p:txEl>
                                              <p:pRg st="5" end="5"/>
                                            </p:txEl>
                                          </p:spTgt>
                                        </p:tgtEl>
                                        <p:attrNameLst>
                                          <p:attrName>style.visibility</p:attrName>
                                        </p:attrNameLst>
                                      </p:cBhvr>
                                      <p:to>
                                        <p:strVal val="visible"/>
                                      </p:to>
                                    </p:set>
                                  </p:childTnLst>
                                </p:cTn>
                              </p:par>
                              <p:par>
                                <p:cTn id="23" presetID="1" presetClass="entr" presetSubtype="0" fill="hold" grpId="1">
                                  <p:stCondLst>
                                    <p:cond delay="0"/>
                                  </p:stCondLst>
                                  <p:iterate>
                                    <p:tmAbs val="0"/>
                                  </p:iterate>
                                  <p:childTnLst>
                                    <p:set>
                                      <p:cBhvr>
                                        <p:cTn id="24" fill="hold"/>
                                        <p:tgtEl>
                                          <p:spTgt spid="333">
                                            <p:txEl>
                                              <p:pRg st="6" end="6"/>
                                            </p:txEl>
                                          </p:spTgt>
                                        </p:tgtEl>
                                        <p:attrNameLst>
                                          <p:attrName>style.visibility</p:attrName>
                                        </p:attrNameLst>
                                      </p:cBhvr>
                                      <p:to>
                                        <p:strVal val="visible"/>
                                      </p:to>
                                    </p:set>
                                  </p:childTnLst>
                                </p:cTn>
                              </p:par>
                              <p:par>
                                <p:cTn id="25" presetID="1" presetClass="entr" presetSubtype="0" fill="hold" grpId="1">
                                  <p:stCondLst>
                                    <p:cond delay="0"/>
                                  </p:stCondLst>
                                  <p:iterate>
                                    <p:tmAbs val="0"/>
                                  </p:iterate>
                                  <p:childTnLst>
                                    <p:set>
                                      <p:cBhvr>
                                        <p:cTn id="26" fill="hold"/>
                                        <p:tgtEl>
                                          <p:spTgt spid="333">
                                            <p:txEl>
                                              <p:pRg st="7" end="7"/>
                                            </p:txEl>
                                          </p:spTgt>
                                        </p:tgtEl>
                                        <p:attrNameLst>
                                          <p:attrName>style.visibility</p:attrName>
                                        </p:attrNameLst>
                                      </p:cBhvr>
                                      <p:to>
                                        <p:strVal val="visible"/>
                                      </p:to>
                                    </p:set>
                                  </p:childTnLst>
                                </p:cTn>
                              </p:par>
                              <p:par>
                                <p:cTn id="27" presetID="1" presetClass="entr" presetSubtype="0" fill="hold" grpId="1">
                                  <p:stCondLst>
                                    <p:cond delay="0"/>
                                  </p:stCondLst>
                                  <p:iterate>
                                    <p:tmAbs val="0"/>
                                  </p:iterate>
                                  <p:childTnLst>
                                    <p:set>
                                      <p:cBhvr>
                                        <p:cTn id="28" fill="hold"/>
                                        <p:tgtEl>
                                          <p:spTgt spid="3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 grpId="1" uiExpan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a:xfrm>
            <a:off x="762000" y="381000"/>
            <a:ext cx="7239000" cy="838200"/>
          </a:xfrm>
          <a:prstGeom prst="rect">
            <a:avLst/>
          </a:prstGeom>
        </p:spPr>
        <p:txBody>
          <a:bodyPr>
            <a:normAutofit/>
          </a:bodyPr>
          <a:lstStyle>
            <a:lvl1pPr defTabSz="868680">
              <a:defRPr sz="4180" b="0">
                <a:solidFill>
                  <a:srgbClr val="4B734B"/>
                </a:solidFill>
                <a:latin typeface="Calibri"/>
                <a:ea typeface="Calibri"/>
                <a:cs typeface="Calibri"/>
                <a:sym typeface="Calibri"/>
              </a:defRPr>
            </a:lvl1pPr>
          </a:lstStyle>
          <a:p>
            <a:pPr lvl="0">
              <a:defRPr sz="1800">
                <a:solidFill>
                  <a:srgbClr val="000000"/>
                </a:solidFill>
              </a:defRPr>
            </a:pPr>
            <a:r>
              <a:rPr sz="4200" b="1" dirty="0">
                <a:solidFill>
                  <a:srgbClr val="4B734B"/>
                </a:solidFill>
              </a:rPr>
              <a:t>Anticipated Project Outcomes</a:t>
            </a:r>
          </a:p>
        </p:txBody>
      </p:sp>
      <p:sp>
        <p:nvSpPr>
          <p:cNvPr id="339" name="Shape 339"/>
          <p:cNvSpPr>
            <a:spLocks noGrp="1"/>
          </p:cNvSpPr>
          <p:nvPr>
            <p:ph type="body" idx="1"/>
          </p:nvPr>
        </p:nvSpPr>
        <p:spPr>
          <a:xfrm>
            <a:off x="762000" y="1371600"/>
            <a:ext cx="7848600" cy="5029200"/>
          </a:xfrm>
          <a:prstGeom prst="rect">
            <a:avLst/>
          </a:prstGeom>
        </p:spPr>
        <p:txBody>
          <a:bodyPr/>
          <a:lstStyle/>
          <a:p>
            <a:pPr marL="365760" lvl="0" indent="-365760" algn="just">
              <a:spcBef>
                <a:spcPts val="700"/>
              </a:spcBef>
              <a:defRPr sz="1800">
                <a:solidFill>
                  <a:srgbClr val="000000"/>
                </a:solidFill>
              </a:defRPr>
            </a:pPr>
            <a:r>
              <a:rPr sz="3200" dirty="0"/>
              <a:t>Develop a survey instrument that </a:t>
            </a:r>
            <a:r>
              <a:rPr sz="3200" b="1" dirty="0">
                <a:solidFill>
                  <a:schemeClr val="tx1"/>
                </a:solidFill>
              </a:rPr>
              <a:t>identifies and provides evidence</a:t>
            </a:r>
            <a:r>
              <a:rPr sz="3200" dirty="0"/>
              <a:t> of prevailing perceptions </a:t>
            </a:r>
          </a:p>
          <a:p>
            <a:pPr marL="365760" lvl="0" indent="-365760" algn="just">
              <a:spcBef>
                <a:spcPts val="700"/>
              </a:spcBef>
              <a:defRPr sz="1800">
                <a:solidFill>
                  <a:srgbClr val="000000"/>
                </a:solidFill>
              </a:defRPr>
            </a:pPr>
            <a:r>
              <a:rPr sz="3200" dirty="0"/>
              <a:t>Identify key </a:t>
            </a:r>
            <a:r>
              <a:rPr sz="3200" b="1" dirty="0">
                <a:solidFill>
                  <a:schemeClr val="tx1"/>
                </a:solidFill>
              </a:rPr>
              <a:t>institutional indicators</a:t>
            </a:r>
            <a:r>
              <a:rPr sz="3200" dirty="0">
                <a:solidFill>
                  <a:schemeClr val="tx1"/>
                </a:solidFill>
              </a:rPr>
              <a:t> </a:t>
            </a:r>
            <a:r>
              <a:rPr sz="3200" dirty="0"/>
              <a:t>to triangulate and confirm teaching culture</a:t>
            </a:r>
          </a:p>
          <a:p>
            <a:pPr marL="365760" lvl="0" indent="-365760" algn="just">
              <a:spcBef>
                <a:spcPts val="700"/>
              </a:spcBef>
              <a:defRPr sz="1800">
                <a:solidFill>
                  <a:srgbClr val="000000"/>
                </a:solidFill>
              </a:defRPr>
            </a:pPr>
            <a:r>
              <a:rPr sz="3200" dirty="0"/>
              <a:t>Develop a </a:t>
            </a:r>
            <a:r>
              <a:rPr sz="3200" b="1" dirty="0">
                <a:solidFill>
                  <a:schemeClr val="tx1"/>
                </a:solidFill>
              </a:rPr>
              <a:t>report template</a:t>
            </a:r>
            <a:r>
              <a:rPr sz="3200" dirty="0">
                <a:solidFill>
                  <a:schemeClr val="tx1"/>
                </a:solidFill>
              </a:rPr>
              <a:t> </a:t>
            </a:r>
            <a:r>
              <a:rPr sz="3200" dirty="0"/>
              <a:t>with a </a:t>
            </a:r>
            <a:r>
              <a:rPr sz="3200" b="1" dirty="0">
                <a:solidFill>
                  <a:schemeClr val="tx1"/>
                </a:solidFill>
              </a:rPr>
              <a:t>recommendation package</a:t>
            </a:r>
            <a:r>
              <a:rPr sz="3200" dirty="0">
                <a:solidFill>
                  <a:schemeClr val="tx1"/>
                </a:solidFill>
              </a:rPr>
              <a:t> </a:t>
            </a:r>
            <a:r>
              <a:rPr sz="3200" dirty="0"/>
              <a:t>to help institutions choose practices that enhance their teaching culture</a:t>
            </a:r>
          </a:p>
        </p:txBody>
      </p:sp>
      <p:sp>
        <p:nvSpPr>
          <p:cNvPr id="340" name="Shape 340"/>
          <p:cNvSpPr>
            <a:spLocks noGrp="1"/>
          </p:cNvSpPr>
          <p:nvPr>
            <p:ph type="sldNum" sz="quarter" idx="2"/>
          </p:nvPr>
        </p:nvSpPr>
        <p:spPr>
          <a:xfrm>
            <a:off x="8382000" y="6645275"/>
            <a:ext cx="762000" cy="3651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200"/>
              <a:t>7</a:t>
            </a:fld>
            <a:endParaRPr sz="1200"/>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p:cNvSpPr>
          <p:nvPr>
            <p:ph type="title"/>
          </p:nvPr>
        </p:nvSpPr>
        <p:spPr>
          <a:xfrm>
            <a:off x="762000" y="381000"/>
            <a:ext cx="6781800" cy="838200"/>
          </a:xfrm>
          <a:prstGeom prst="rect">
            <a:avLst/>
          </a:prstGeom>
        </p:spPr>
        <p:txBody>
          <a:bodyPr>
            <a:normAutofit/>
          </a:bodyPr>
          <a:lstStyle>
            <a:lvl1pPr defTabSz="877823">
              <a:defRPr sz="4224"/>
            </a:lvl1pPr>
          </a:lstStyle>
          <a:p>
            <a:pPr lvl="0">
              <a:defRPr sz="1800" b="0">
                <a:solidFill>
                  <a:srgbClr val="000000"/>
                </a:solidFill>
              </a:defRPr>
            </a:pPr>
            <a:r>
              <a:rPr lang="en-US" sz="4200" b="1" dirty="0" smtClean="0">
                <a:solidFill>
                  <a:schemeClr val="accent2">
                    <a:lumMod val="50000"/>
                  </a:schemeClr>
                </a:solidFill>
                <a:latin typeface="Calibri" panose="020F0502020204030204" pitchFamily="34" charset="0"/>
              </a:rPr>
              <a:t>Indicators- </a:t>
            </a:r>
            <a:r>
              <a:rPr sz="4200" b="1" dirty="0" smtClean="0">
                <a:solidFill>
                  <a:schemeClr val="accent2">
                    <a:lumMod val="50000"/>
                  </a:schemeClr>
                </a:solidFill>
                <a:latin typeface="Calibri" panose="020F0502020204030204" pitchFamily="34" charset="0"/>
              </a:rPr>
              <a:t>Definition</a:t>
            </a:r>
            <a:endParaRPr sz="4200" b="1" dirty="0">
              <a:solidFill>
                <a:schemeClr val="accent2">
                  <a:lumMod val="50000"/>
                </a:schemeClr>
              </a:solidFill>
              <a:latin typeface="Calibri" panose="020F0502020204030204" pitchFamily="34" charset="0"/>
            </a:endParaRPr>
          </a:p>
        </p:txBody>
      </p:sp>
      <p:sp>
        <p:nvSpPr>
          <p:cNvPr id="348" name="Shape 348"/>
          <p:cNvSpPr>
            <a:spLocks noGrp="1"/>
          </p:cNvSpPr>
          <p:nvPr>
            <p:ph type="body" idx="1"/>
          </p:nvPr>
        </p:nvSpPr>
        <p:spPr>
          <a:xfrm>
            <a:off x="762000" y="1371600"/>
            <a:ext cx="7543800" cy="4572000"/>
          </a:xfrm>
          <a:prstGeom prst="rect">
            <a:avLst/>
          </a:prstGeom>
        </p:spPr>
        <p:txBody>
          <a:bodyPr/>
          <a:lstStyle/>
          <a:p>
            <a:pPr marL="0" lvl="0" indent="0">
              <a:buNone/>
              <a:defRPr sz="1800">
                <a:solidFill>
                  <a:srgbClr val="000000"/>
                </a:solidFill>
              </a:defRPr>
            </a:pPr>
            <a:r>
              <a:rPr sz="2400" b="1" dirty="0">
                <a:solidFill>
                  <a:schemeClr val="tx1"/>
                </a:solidFill>
              </a:rPr>
              <a:t>Indicators</a:t>
            </a:r>
            <a:r>
              <a:rPr sz="2400" dirty="0">
                <a:solidFill>
                  <a:schemeClr val="tx1"/>
                </a:solidFill>
              </a:rPr>
              <a:t> are signals that reveal the progress or lack of progress towards a specific objective. </a:t>
            </a:r>
            <a:r>
              <a:rPr sz="2000" dirty="0">
                <a:solidFill>
                  <a:schemeClr val="tx1"/>
                </a:solidFill>
              </a:rPr>
              <a:t>(Chalmers 2008)</a:t>
            </a:r>
          </a:p>
        </p:txBody>
      </p:sp>
      <p:sp>
        <p:nvSpPr>
          <p:cNvPr id="349" name="Shape 349"/>
          <p:cNvSpPr>
            <a:spLocks noGrp="1"/>
          </p:cNvSpPr>
          <p:nvPr>
            <p:ph type="sldNum" sz="quarter" idx="2"/>
          </p:nvPr>
        </p:nvSpPr>
        <p:spPr>
          <a:xfrm>
            <a:off x="8382000" y="6645275"/>
            <a:ext cx="762000" cy="3651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200"/>
              <a:t>8</a:t>
            </a:fld>
            <a:endParaRPr sz="1200"/>
          </a:p>
        </p:txBody>
      </p:sp>
      <p:sp>
        <p:nvSpPr>
          <p:cNvPr id="4" name="Flowchart: Alternate Process 3"/>
          <p:cNvSpPr/>
          <p:nvPr/>
        </p:nvSpPr>
        <p:spPr>
          <a:xfrm>
            <a:off x="175365" y="4185088"/>
            <a:ext cx="2279737" cy="510776"/>
          </a:xfrm>
          <a:prstGeom prst="flowChartAlternateProcess">
            <a:avLst/>
          </a:prstGeom>
          <a:solidFill>
            <a:srgbClr val="FFFFFF"/>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000000"/>
                </a:solidFill>
                <a:effectLst/>
                <a:uFillTx/>
                <a:latin typeface="Calibri"/>
                <a:ea typeface="Calibri"/>
                <a:cs typeface="Calibri"/>
                <a:sym typeface="Calibri"/>
              </a:rPr>
              <a:t>Indicators</a:t>
            </a:r>
            <a:endParaRPr kumimoji="0" lang="en-US" sz="2400" b="1" i="0" u="none" strike="noStrike" cap="none" spc="0" normalizeH="0" baseline="0" dirty="0">
              <a:ln>
                <a:noFill/>
              </a:ln>
              <a:solidFill>
                <a:srgbClr val="000000"/>
              </a:solidFill>
              <a:effectLst/>
              <a:uFillTx/>
              <a:latin typeface="Calibri"/>
              <a:ea typeface="Calibri"/>
              <a:cs typeface="Calibri"/>
              <a:sym typeface="Calibri"/>
            </a:endParaRPr>
          </a:p>
        </p:txBody>
      </p:sp>
      <p:sp>
        <p:nvSpPr>
          <p:cNvPr id="9" name="Flowchart: Alternate Process 8"/>
          <p:cNvSpPr/>
          <p:nvPr/>
        </p:nvSpPr>
        <p:spPr>
          <a:xfrm>
            <a:off x="2670131" y="5290989"/>
            <a:ext cx="2590801" cy="510776"/>
          </a:xfrm>
          <a:prstGeom prst="flowChartAlternateProcess">
            <a:avLst/>
          </a:prstGeom>
          <a:solidFill>
            <a:srgbClr val="FFFFFF"/>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C00000"/>
                </a:solidFill>
                <a:effectLst/>
                <a:uFillTx/>
                <a:latin typeface="Calibri"/>
                <a:ea typeface="Calibri"/>
                <a:cs typeface="Calibri"/>
                <a:sym typeface="Calibri"/>
              </a:rPr>
              <a:t>Quality</a:t>
            </a:r>
            <a:r>
              <a:rPr kumimoji="0" lang="en-US" sz="2400" b="1" i="0" u="none" strike="noStrike" cap="none" spc="0" normalizeH="0" baseline="0" dirty="0" smtClean="0">
                <a:ln>
                  <a:noFill/>
                </a:ln>
                <a:solidFill>
                  <a:srgbClr val="000000"/>
                </a:solidFill>
                <a:effectLst/>
                <a:uFillTx/>
                <a:latin typeface="Calibri"/>
                <a:ea typeface="Calibri"/>
                <a:cs typeface="Calibri"/>
                <a:sym typeface="Calibri"/>
              </a:rPr>
              <a:t> Indicators</a:t>
            </a:r>
            <a:endParaRPr kumimoji="0" lang="en-US" sz="2400" b="1" i="0" u="none" strike="noStrike" cap="none" spc="0" normalizeH="0" baseline="0" dirty="0">
              <a:ln>
                <a:noFill/>
              </a:ln>
              <a:solidFill>
                <a:srgbClr val="000000"/>
              </a:solidFill>
              <a:effectLst/>
              <a:uFillTx/>
              <a:latin typeface="Calibri"/>
              <a:ea typeface="Calibri"/>
              <a:cs typeface="Calibri"/>
              <a:sym typeface="Calibri"/>
            </a:endParaRPr>
          </a:p>
        </p:txBody>
      </p:sp>
      <p:sp>
        <p:nvSpPr>
          <p:cNvPr id="10" name="Flowchart: Alternate Process 9"/>
          <p:cNvSpPr/>
          <p:nvPr/>
        </p:nvSpPr>
        <p:spPr>
          <a:xfrm>
            <a:off x="2670131" y="3162129"/>
            <a:ext cx="2759059" cy="510776"/>
          </a:xfrm>
          <a:prstGeom prst="flowChartAlternateProcess">
            <a:avLst/>
          </a:prstGeom>
          <a:solidFill>
            <a:srgbClr val="FFFFFF"/>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C00000"/>
                </a:solidFill>
                <a:effectLst/>
                <a:uFillTx/>
                <a:latin typeface="Calibri"/>
                <a:ea typeface="Calibri"/>
                <a:cs typeface="Calibri"/>
                <a:sym typeface="Calibri"/>
              </a:rPr>
              <a:t>Quantity</a:t>
            </a:r>
            <a:r>
              <a:rPr kumimoji="0" lang="en-US" sz="2400" b="1" i="0" u="none" strike="noStrike" cap="none" spc="0" normalizeH="0" dirty="0" smtClean="0">
                <a:ln>
                  <a:noFill/>
                </a:ln>
                <a:solidFill>
                  <a:srgbClr val="000000"/>
                </a:solidFill>
                <a:effectLst/>
                <a:uFillTx/>
                <a:latin typeface="Calibri"/>
                <a:ea typeface="Calibri"/>
                <a:cs typeface="Calibri"/>
                <a:sym typeface="Calibri"/>
              </a:rPr>
              <a:t> </a:t>
            </a:r>
            <a:r>
              <a:rPr kumimoji="0" lang="en-US" sz="2400" b="1" i="0" u="none" strike="noStrike" cap="none" spc="0" normalizeH="0" baseline="0" dirty="0" smtClean="0">
                <a:ln>
                  <a:noFill/>
                </a:ln>
                <a:solidFill>
                  <a:srgbClr val="000000"/>
                </a:solidFill>
                <a:effectLst/>
                <a:uFillTx/>
                <a:latin typeface="Calibri"/>
                <a:ea typeface="Calibri"/>
                <a:cs typeface="Calibri"/>
                <a:sym typeface="Calibri"/>
              </a:rPr>
              <a:t>Indicators</a:t>
            </a:r>
            <a:endParaRPr kumimoji="0" lang="en-US" sz="2400" b="1" i="0" u="none" strike="noStrike" cap="none" spc="0" normalizeH="0" baseline="0" dirty="0">
              <a:ln>
                <a:noFill/>
              </a:ln>
              <a:solidFill>
                <a:srgbClr val="000000"/>
              </a:solidFill>
              <a:effectLst/>
              <a:uFillTx/>
              <a:latin typeface="Calibri"/>
              <a:ea typeface="Calibri"/>
              <a:cs typeface="Calibri"/>
              <a:sym typeface="Calibri"/>
            </a:endParaRPr>
          </a:p>
        </p:txBody>
      </p:sp>
      <p:sp>
        <p:nvSpPr>
          <p:cNvPr id="11" name="Flowchart: Alternate Process 10"/>
          <p:cNvSpPr/>
          <p:nvPr/>
        </p:nvSpPr>
        <p:spPr>
          <a:xfrm>
            <a:off x="6175633" y="2784643"/>
            <a:ext cx="2805529" cy="510776"/>
          </a:xfrm>
          <a:prstGeom prst="flowChartAlternateProcess">
            <a:avLst/>
          </a:prstGeom>
          <a:solidFill>
            <a:srgbClr val="FFFFFF"/>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2400" b="1" i="0" u="none" strike="noStrike" cap="none" spc="0" normalizeH="0" dirty="0" smtClean="0">
                <a:ln>
                  <a:noFill/>
                </a:ln>
                <a:solidFill>
                  <a:srgbClr val="C00000"/>
                </a:solidFill>
                <a:effectLst/>
                <a:uFillTx/>
                <a:latin typeface="Calibri"/>
                <a:ea typeface="Calibri"/>
                <a:cs typeface="Calibri"/>
                <a:sym typeface="Calibri"/>
              </a:rPr>
              <a:t>Input</a:t>
            </a:r>
            <a:r>
              <a:rPr kumimoji="0" lang="en-US" sz="2400" b="1" i="0" u="none" strike="noStrike" cap="none" spc="0" normalizeH="0" dirty="0" smtClean="0">
                <a:ln>
                  <a:noFill/>
                </a:ln>
                <a:solidFill>
                  <a:srgbClr val="000000"/>
                </a:solidFill>
                <a:effectLst/>
                <a:uFillTx/>
                <a:latin typeface="Calibri"/>
                <a:ea typeface="Calibri"/>
                <a:cs typeface="Calibri"/>
                <a:sym typeface="Calibri"/>
              </a:rPr>
              <a:t> </a:t>
            </a:r>
            <a:r>
              <a:rPr kumimoji="0" lang="en-US" sz="2400" b="1" i="0" u="none" strike="noStrike" cap="none" spc="0" normalizeH="0" baseline="0" dirty="0" smtClean="0">
                <a:ln>
                  <a:noFill/>
                </a:ln>
                <a:solidFill>
                  <a:srgbClr val="000000"/>
                </a:solidFill>
                <a:effectLst/>
                <a:uFillTx/>
                <a:latin typeface="Calibri"/>
                <a:ea typeface="Calibri"/>
                <a:cs typeface="Calibri"/>
                <a:sym typeface="Calibri"/>
              </a:rPr>
              <a:t>Indicators</a:t>
            </a:r>
            <a:endParaRPr kumimoji="0" lang="en-US" sz="2400" b="1" i="0" u="none" strike="noStrike" cap="none" spc="0" normalizeH="0" baseline="0" dirty="0">
              <a:ln>
                <a:noFill/>
              </a:ln>
              <a:solidFill>
                <a:srgbClr val="000000"/>
              </a:solidFill>
              <a:effectLst/>
              <a:uFillTx/>
              <a:latin typeface="Calibri"/>
              <a:ea typeface="Calibri"/>
              <a:cs typeface="Calibri"/>
              <a:sym typeface="Calibri"/>
            </a:endParaRPr>
          </a:p>
        </p:txBody>
      </p:sp>
      <p:sp>
        <p:nvSpPr>
          <p:cNvPr id="12" name="Flowchart: Alternate Process 11"/>
          <p:cNvSpPr/>
          <p:nvPr/>
        </p:nvSpPr>
        <p:spPr>
          <a:xfrm>
            <a:off x="6175633" y="3410481"/>
            <a:ext cx="2805529" cy="510776"/>
          </a:xfrm>
          <a:prstGeom prst="flowChartAlternateProcess">
            <a:avLst/>
          </a:prstGeom>
          <a:solidFill>
            <a:srgbClr val="FFFFFF"/>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2400" b="1" dirty="0" smtClean="0">
                <a:solidFill>
                  <a:srgbClr val="C00000"/>
                </a:solidFill>
              </a:rPr>
              <a:t>Output</a:t>
            </a:r>
            <a:r>
              <a:rPr kumimoji="0" lang="en-US" sz="2400" b="1" i="0" u="none" strike="noStrike" cap="none" spc="0" normalizeH="0" dirty="0" smtClean="0">
                <a:ln>
                  <a:noFill/>
                </a:ln>
                <a:solidFill>
                  <a:srgbClr val="000000"/>
                </a:solidFill>
                <a:effectLst/>
                <a:uFillTx/>
                <a:sym typeface="Calibri"/>
              </a:rPr>
              <a:t> </a:t>
            </a:r>
            <a:r>
              <a:rPr kumimoji="0" lang="en-US" sz="2400" b="1" i="0" u="none" strike="noStrike" cap="none" spc="0" normalizeH="0" baseline="0" dirty="0" smtClean="0">
                <a:ln>
                  <a:noFill/>
                </a:ln>
                <a:solidFill>
                  <a:srgbClr val="000000"/>
                </a:solidFill>
                <a:effectLst/>
                <a:uFillTx/>
                <a:sym typeface="Calibri"/>
              </a:rPr>
              <a:t>Indicators</a:t>
            </a:r>
            <a:endParaRPr kumimoji="0" lang="en-US" sz="2400" b="1" i="0" u="none" strike="noStrike" cap="none" spc="0" normalizeH="0" baseline="0" dirty="0">
              <a:ln>
                <a:noFill/>
              </a:ln>
              <a:solidFill>
                <a:srgbClr val="000000"/>
              </a:solidFill>
              <a:effectLst/>
              <a:uFillTx/>
              <a:sym typeface="Calibri"/>
            </a:endParaRPr>
          </a:p>
        </p:txBody>
      </p:sp>
      <p:sp>
        <p:nvSpPr>
          <p:cNvPr id="13" name="Flowchart: Alternate Process 12"/>
          <p:cNvSpPr/>
          <p:nvPr/>
        </p:nvSpPr>
        <p:spPr>
          <a:xfrm>
            <a:off x="6175633" y="4940643"/>
            <a:ext cx="2805529" cy="510776"/>
          </a:xfrm>
          <a:prstGeom prst="flowChartAlternateProcess">
            <a:avLst/>
          </a:prstGeom>
          <a:solidFill>
            <a:srgbClr val="FFFFFF"/>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2400" b="1" dirty="0" smtClean="0">
                <a:solidFill>
                  <a:srgbClr val="C00000"/>
                </a:solidFill>
              </a:rPr>
              <a:t>Outcome</a:t>
            </a:r>
            <a:r>
              <a:rPr kumimoji="0" lang="en-US" sz="2400" b="1" i="0" u="none" strike="noStrike" cap="none" spc="0" normalizeH="0" dirty="0" smtClean="0">
                <a:ln>
                  <a:noFill/>
                </a:ln>
                <a:solidFill>
                  <a:srgbClr val="000000"/>
                </a:solidFill>
                <a:effectLst/>
                <a:uFillTx/>
                <a:sym typeface="Calibri"/>
              </a:rPr>
              <a:t> </a:t>
            </a:r>
            <a:r>
              <a:rPr kumimoji="0" lang="en-US" sz="2400" b="1" i="0" u="none" strike="noStrike" cap="none" spc="0" normalizeH="0" baseline="0" dirty="0" smtClean="0">
                <a:ln>
                  <a:noFill/>
                </a:ln>
                <a:solidFill>
                  <a:srgbClr val="000000"/>
                </a:solidFill>
                <a:effectLst/>
                <a:uFillTx/>
                <a:sym typeface="Calibri"/>
              </a:rPr>
              <a:t>Indicators</a:t>
            </a:r>
            <a:endParaRPr kumimoji="0" lang="en-US" sz="2400" b="1" i="0" u="none" strike="noStrike" cap="none" spc="0" normalizeH="0" baseline="0" dirty="0">
              <a:ln>
                <a:noFill/>
              </a:ln>
              <a:solidFill>
                <a:srgbClr val="000000"/>
              </a:solidFill>
              <a:effectLst/>
              <a:uFillTx/>
              <a:sym typeface="Calibri"/>
            </a:endParaRPr>
          </a:p>
        </p:txBody>
      </p:sp>
      <p:sp>
        <p:nvSpPr>
          <p:cNvPr id="14" name="Flowchart: Alternate Process 13"/>
          <p:cNvSpPr/>
          <p:nvPr/>
        </p:nvSpPr>
        <p:spPr>
          <a:xfrm>
            <a:off x="6175633" y="5596736"/>
            <a:ext cx="2805529" cy="510776"/>
          </a:xfrm>
          <a:prstGeom prst="flowChartAlternateProcess">
            <a:avLst/>
          </a:prstGeom>
          <a:solidFill>
            <a:srgbClr val="FFFFFF"/>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2400" b="1" dirty="0" smtClean="0">
                <a:solidFill>
                  <a:srgbClr val="C00000"/>
                </a:solidFill>
              </a:rPr>
              <a:t>Process</a:t>
            </a:r>
            <a:r>
              <a:rPr kumimoji="0" lang="en-US" sz="2400" b="1" i="0" u="none" strike="noStrike" cap="none" spc="0" normalizeH="0" dirty="0" smtClean="0">
                <a:ln>
                  <a:noFill/>
                </a:ln>
                <a:solidFill>
                  <a:srgbClr val="000000"/>
                </a:solidFill>
                <a:effectLst/>
                <a:uFillTx/>
                <a:sym typeface="Calibri"/>
              </a:rPr>
              <a:t> </a:t>
            </a:r>
            <a:r>
              <a:rPr kumimoji="0" lang="en-US" sz="2400" b="1" i="0" u="none" strike="noStrike" cap="none" spc="0" normalizeH="0" baseline="0" dirty="0" smtClean="0">
                <a:ln>
                  <a:noFill/>
                </a:ln>
                <a:solidFill>
                  <a:srgbClr val="000000"/>
                </a:solidFill>
                <a:effectLst/>
                <a:uFillTx/>
                <a:sym typeface="Calibri"/>
              </a:rPr>
              <a:t>Indicators</a:t>
            </a:r>
            <a:endParaRPr kumimoji="0" lang="en-US" sz="2400" b="1" i="0" u="none" strike="noStrike" cap="none" spc="0" normalizeH="0" baseline="0" dirty="0">
              <a:ln>
                <a:noFill/>
              </a:ln>
              <a:solidFill>
                <a:srgbClr val="000000"/>
              </a:solidFill>
              <a:effectLst/>
              <a:uFillTx/>
              <a:sym typeface="Calibri"/>
            </a:endParaRPr>
          </a:p>
        </p:txBody>
      </p:sp>
      <p:sp>
        <p:nvSpPr>
          <p:cNvPr id="5" name="Right Arrow 4"/>
          <p:cNvSpPr/>
          <p:nvPr/>
        </p:nvSpPr>
        <p:spPr>
          <a:xfrm rot="19258767">
            <a:off x="1595164" y="3525968"/>
            <a:ext cx="1027134" cy="373976"/>
          </a:xfrm>
          <a:prstGeom prst="rightArrow">
            <a:avLst/>
          </a:prstGeom>
          <a:solidFill>
            <a:srgbClr val="C00000"/>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6" name="Right Arrow 15"/>
          <p:cNvSpPr/>
          <p:nvPr/>
        </p:nvSpPr>
        <p:spPr>
          <a:xfrm rot="2526749">
            <a:off x="1529271" y="4988637"/>
            <a:ext cx="1027134" cy="373976"/>
          </a:xfrm>
          <a:prstGeom prst="rightArrow">
            <a:avLst/>
          </a:prstGeom>
          <a:solidFill>
            <a:srgbClr val="C00000"/>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3" name="Right Arrow 22"/>
          <p:cNvSpPr/>
          <p:nvPr/>
        </p:nvSpPr>
        <p:spPr>
          <a:xfrm rot="19844208">
            <a:off x="5498025" y="2908885"/>
            <a:ext cx="550015" cy="373976"/>
          </a:xfrm>
          <a:prstGeom prst="rightArrow">
            <a:avLst/>
          </a:prstGeom>
          <a:solidFill>
            <a:srgbClr val="C00000"/>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4" name="Right Arrow 23"/>
          <p:cNvSpPr/>
          <p:nvPr/>
        </p:nvSpPr>
        <p:spPr>
          <a:xfrm rot="1524686">
            <a:off x="5495349" y="3425069"/>
            <a:ext cx="550015" cy="373976"/>
          </a:xfrm>
          <a:prstGeom prst="rightArrow">
            <a:avLst/>
          </a:prstGeom>
          <a:solidFill>
            <a:srgbClr val="C00000"/>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5" name="Right Arrow 24"/>
          <p:cNvSpPr/>
          <p:nvPr/>
        </p:nvSpPr>
        <p:spPr>
          <a:xfrm rot="19844208">
            <a:off x="5498025" y="5100640"/>
            <a:ext cx="550015" cy="373976"/>
          </a:xfrm>
          <a:prstGeom prst="rightArrow">
            <a:avLst/>
          </a:prstGeom>
          <a:solidFill>
            <a:srgbClr val="C00000"/>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6" name="Right Arrow 25"/>
          <p:cNvSpPr/>
          <p:nvPr/>
        </p:nvSpPr>
        <p:spPr>
          <a:xfrm rot="1524686">
            <a:off x="5495349" y="5616824"/>
            <a:ext cx="550015" cy="373976"/>
          </a:xfrm>
          <a:prstGeom prst="rightArrow">
            <a:avLst/>
          </a:prstGeom>
          <a:solidFill>
            <a:srgbClr val="C00000"/>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1547" y="424488"/>
            <a:ext cx="1171536" cy="1171536"/>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p:cNvSpPr>
          <p:nvPr>
            <p:ph type="title"/>
          </p:nvPr>
        </p:nvSpPr>
        <p:spPr>
          <a:xfrm>
            <a:off x="762000" y="381000"/>
            <a:ext cx="7543800" cy="838200"/>
          </a:xfrm>
          <a:prstGeom prst="rect">
            <a:avLst/>
          </a:prstGeom>
        </p:spPr>
        <p:txBody>
          <a:bodyPr>
            <a:normAutofit/>
          </a:bodyPr>
          <a:lstStyle>
            <a:lvl1pPr>
              <a:defRPr sz="3900">
                <a:solidFill>
                  <a:srgbClr val="4B734B"/>
                </a:solidFill>
              </a:defRPr>
            </a:lvl1pPr>
          </a:lstStyle>
          <a:p>
            <a:pPr lvl="0">
              <a:defRPr sz="1800" b="0">
                <a:solidFill>
                  <a:srgbClr val="000000"/>
                </a:solidFill>
              </a:defRPr>
            </a:pPr>
            <a:r>
              <a:rPr sz="4200" b="1" dirty="0">
                <a:solidFill>
                  <a:schemeClr val="accent2">
                    <a:lumMod val="50000"/>
                  </a:schemeClr>
                </a:solidFill>
                <a:latin typeface="Calibri" panose="020F0502020204030204" pitchFamily="34" charset="0"/>
              </a:rPr>
              <a:t>Indicators of </a:t>
            </a:r>
            <a:r>
              <a:rPr lang="en-US" sz="4200" b="1" dirty="0" smtClean="0">
                <a:solidFill>
                  <a:schemeClr val="accent2">
                    <a:lumMod val="50000"/>
                  </a:schemeClr>
                </a:solidFill>
                <a:latin typeface="Calibri" panose="020F0502020204030204" pitchFamily="34" charset="0"/>
              </a:rPr>
              <a:t>T</a:t>
            </a:r>
            <a:r>
              <a:rPr sz="4200" b="1" dirty="0" smtClean="0">
                <a:solidFill>
                  <a:schemeClr val="accent2">
                    <a:lumMod val="50000"/>
                  </a:schemeClr>
                </a:solidFill>
                <a:latin typeface="Calibri" panose="020F0502020204030204" pitchFamily="34" charset="0"/>
              </a:rPr>
              <a:t>eaching</a:t>
            </a:r>
            <a:r>
              <a:rPr sz="4200" dirty="0" smtClean="0">
                <a:solidFill>
                  <a:schemeClr val="accent2">
                    <a:lumMod val="50000"/>
                  </a:schemeClr>
                </a:solidFill>
                <a:latin typeface="Calibri" panose="020F0502020204030204" pitchFamily="34" charset="0"/>
              </a:rPr>
              <a:t> </a:t>
            </a:r>
            <a:r>
              <a:rPr lang="en-US" sz="4200" b="1" dirty="0" smtClean="0">
                <a:solidFill>
                  <a:schemeClr val="accent2">
                    <a:lumMod val="50000"/>
                  </a:schemeClr>
                </a:solidFill>
                <a:latin typeface="Calibri" panose="020F0502020204030204" pitchFamily="34" charset="0"/>
              </a:rPr>
              <a:t>Cu</a:t>
            </a:r>
            <a:r>
              <a:rPr sz="4200" b="1" dirty="0" smtClean="0">
                <a:solidFill>
                  <a:schemeClr val="accent2">
                    <a:lumMod val="50000"/>
                  </a:schemeClr>
                </a:solidFill>
                <a:latin typeface="Calibri" panose="020F0502020204030204" pitchFamily="34" charset="0"/>
              </a:rPr>
              <a:t>ltures</a:t>
            </a:r>
            <a:endParaRPr sz="4200" b="1" dirty="0">
              <a:solidFill>
                <a:schemeClr val="accent2">
                  <a:lumMod val="50000"/>
                </a:schemeClr>
              </a:solidFill>
              <a:latin typeface="Calibri" panose="020F0502020204030204" pitchFamily="34" charset="0"/>
            </a:endParaRPr>
          </a:p>
        </p:txBody>
      </p:sp>
      <p:sp>
        <p:nvSpPr>
          <p:cNvPr id="353" name="Shape 353"/>
          <p:cNvSpPr>
            <a:spLocks noGrp="1"/>
          </p:cNvSpPr>
          <p:nvPr>
            <p:ph type="body" idx="1"/>
          </p:nvPr>
        </p:nvSpPr>
        <p:spPr>
          <a:xfrm>
            <a:off x="762000" y="1371600"/>
            <a:ext cx="7543800" cy="4572000"/>
          </a:xfrm>
          <a:prstGeom prst="rect">
            <a:avLst/>
          </a:prstGeom>
        </p:spPr>
        <p:txBody>
          <a:bodyPr>
            <a:normAutofit lnSpcReduction="10000"/>
          </a:bodyPr>
          <a:lstStyle/>
          <a:p>
            <a:pPr lvl="0">
              <a:spcBef>
                <a:spcPts val="600"/>
              </a:spcBef>
              <a:buSzTx/>
              <a:buNone/>
              <a:defRPr sz="1800">
                <a:solidFill>
                  <a:srgbClr val="000000"/>
                </a:solidFill>
              </a:defRPr>
            </a:pPr>
            <a:r>
              <a:rPr sz="2900" b="1" dirty="0">
                <a:solidFill>
                  <a:schemeClr val="tx1"/>
                </a:solidFill>
              </a:rPr>
              <a:t>Brainstorm</a:t>
            </a:r>
            <a:r>
              <a:rPr sz="2900" dirty="0"/>
              <a:t> a list of measures or indicators that might be suggestive of a teaching culture.</a:t>
            </a:r>
            <a:endParaRPr sz="2200" dirty="0">
              <a:solidFill>
                <a:srgbClr val="676A55"/>
              </a:solidFill>
            </a:endParaRPr>
          </a:p>
          <a:p>
            <a:pPr lvl="0">
              <a:buSzTx/>
              <a:buNone/>
              <a:defRPr sz="1800">
                <a:solidFill>
                  <a:srgbClr val="000000"/>
                </a:solidFill>
              </a:defRPr>
            </a:pPr>
            <a:endParaRPr sz="2800" dirty="0"/>
          </a:p>
          <a:p>
            <a:pPr lvl="0">
              <a:spcBef>
                <a:spcPts val="600"/>
              </a:spcBef>
              <a:buSzTx/>
              <a:buNone/>
              <a:defRPr sz="1800">
                <a:solidFill>
                  <a:srgbClr val="000000"/>
                </a:solidFill>
              </a:defRPr>
            </a:pPr>
            <a:r>
              <a:rPr sz="2500" b="1" dirty="0"/>
              <a:t>Instructions (Part A)</a:t>
            </a:r>
            <a:endParaRPr sz="2200" dirty="0">
              <a:solidFill>
                <a:srgbClr val="676A55"/>
              </a:solidFill>
            </a:endParaRPr>
          </a:p>
          <a:p>
            <a:pPr marL="311727" lvl="0" indent="-311727">
              <a:spcBef>
                <a:spcPts val="600"/>
              </a:spcBef>
              <a:defRPr sz="1800">
                <a:solidFill>
                  <a:srgbClr val="000000"/>
                </a:solidFill>
              </a:defRPr>
            </a:pPr>
            <a:r>
              <a:rPr sz="2500" dirty="0"/>
              <a:t>One idea per post-it note please!</a:t>
            </a:r>
            <a:endParaRPr sz="2200" dirty="0">
              <a:solidFill>
                <a:srgbClr val="676A55"/>
              </a:solidFill>
            </a:endParaRPr>
          </a:p>
          <a:p>
            <a:pPr marL="311727" lvl="0" indent="-311727">
              <a:spcBef>
                <a:spcPts val="600"/>
              </a:spcBef>
              <a:defRPr sz="1800">
                <a:solidFill>
                  <a:srgbClr val="000000"/>
                </a:solidFill>
              </a:defRPr>
            </a:pPr>
            <a:r>
              <a:rPr sz="2500" dirty="0"/>
              <a:t>3-4 post-it notes each</a:t>
            </a:r>
            <a:r>
              <a:rPr sz="2500" dirty="0" smtClean="0"/>
              <a:t>!</a:t>
            </a:r>
            <a:endParaRPr lang="en-US" sz="2500" dirty="0" smtClean="0"/>
          </a:p>
          <a:p>
            <a:pPr marL="311727" lvl="0" indent="-311727">
              <a:spcBef>
                <a:spcPts val="600"/>
              </a:spcBef>
              <a:defRPr sz="1800">
                <a:solidFill>
                  <a:srgbClr val="000000"/>
                </a:solidFill>
              </a:defRPr>
            </a:pPr>
            <a:endParaRPr sz="2200" dirty="0">
              <a:solidFill>
                <a:srgbClr val="676A55"/>
              </a:solidFill>
            </a:endParaRPr>
          </a:p>
          <a:p>
            <a:pPr lvl="0">
              <a:spcBef>
                <a:spcPts val="600"/>
              </a:spcBef>
              <a:buSzTx/>
              <a:buNone/>
              <a:defRPr sz="1800">
                <a:solidFill>
                  <a:srgbClr val="000000"/>
                </a:solidFill>
              </a:defRPr>
            </a:pPr>
            <a:r>
              <a:rPr sz="2500" b="1" dirty="0"/>
              <a:t>Instructions (Part B)</a:t>
            </a:r>
            <a:endParaRPr sz="2200" dirty="0">
              <a:solidFill>
                <a:srgbClr val="676A55"/>
              </a:solidFill>
            </a:endParaRPr>
          </a:p>
          <a:p>
            <a:pPr marL="311727" lvl="0" indent="-311727">
              <a:spcBef>
                <a:spcPts val="600"/>
              </a:spcBef>
              <a:defRPr sz="1800">
                <a:solidFill>
                  <a:srgbClr val="000000"/>
                </a:solidFill>
              </a:defRPr>
            </a:pPr>
            <a:r>
              <a:rPr sz="2500" dirty="0"/>
              <a:t>Post each idea on the wall</a:t>
            </a:r>
            <a:endParaRPr sz="2200" dirty="0">
              <a:solidFill>
                <a:srgbClr val="676A55"/>
              </a:solidFill>
            </a:endParaRPr>
          </a:p>
          <a:p>
            <a:pPr marL="311727" lvl="0" indent="-311727">
              <a:spcBef>
                <a:spcPts val="600"/>
              </a:spcBef>
              <a:defRPr sz="1800">
                <a:solidFill>
                  <a:srgbClr val="000000"/>
                </a:solidFill>
              </a:defRPr>
            </a:pPr>
            <a:r>
              <a:rPr sz="2500" dirty="0"/>
              <a:t>Arrange post-it notes into themes</a:t>
            </a:r>
          </a:p>
        </p:txBody>
      </p:sp>
      <p:sp>
        <p:nvSpPr>
          <p:cNvPr id="354" name="Shape 354"/>
          <p:cNvSpPr>
            <a:spLocks noGrp="1"/>
          </p:cNvSpPr>
          <p:nvPr>
            <p:ph type="sldNum" sz="quarter" idx="2"/>
          </p:nvPr>
        </p:nvSpPr>
        <p:spPr>
          <a:xfrm>
            <a:off x="8382000" y="6645275"/>
            <a:ext cx="762000" cy="3651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200"/>
              <a:t>9</a:t>
            </a:fld>
            <a:endParaRPr sz="120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1218" y="2838059"/>
            <a:ext cx="1752600" cy="2609850"/>
          </a:xfrm>
          <a:prstGeom prst="rect">
            <a:avLst/>
          </a:prstGeom>
        </p:spPr>
      </p:pic>
      <p:sp>
        <p:nvSpPr>
          <p:cNvPr id="4" name="Rounded Rectangle 3"/>
          <p:cNvSpPr/>
          <p:nvPr/>
        </p:nvSpPr>
        <p:spPr>
          <a:xfrm>
            <a:off x="0" y="6551535"/>
            <a:ext cx="8254652" cy="306465"/>
          </a:xfrm>
          <a:prstGeom prst="roundRect">
            <a:avLst/>
          </a:prstGeom>
          <a:noFill/>
          <a:ln w="22225" cap="flat">
            <a:no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600" dirty="0" smtClean="0">
                <a:solidFill>
                  <a:srgbClr val="000000"/>
                </a:solidFill>
              </a:rPr>
              <a:t>Image Source: </a:t>
            </a:r>
            <a:r>
              <a:rPr lang="en-US" sz="600" dirty="0">
                <a:solidFill>
                  <a:srgbClr val="000000"/>
                </a:solidFill>
              </a:rPr>
              <a:t>http://www.google.ca/imgres?imgurl=http://img.ezinearticles.com/blog/brainstorm.jpg&amp;imgrefurl=http://blog.ezinearticles.com/2011/09/add-laser-focus-to-your-article-writing-process.html&amp;h=372&amp;w=250&amp;tbnid=vyw5Mlm9_0Ih4M:&amp;</a:t>
            </a:r>
            <a:r>
              <a:rPr lang="en-US" sz="600" dirty="0" smtClean="0">
                <a:solidFill>
                  <a:srgbClr val="000000"/>
                </a:solidFill>
              </a:rPr>
              <a:t>zoom=1&amp;docid=Gw1H4enxutEOzM&amp;ei=QP9PVZbUJ4SFyQTa2oHwBw&amp;tbm=isch&amp;ved=0CEIQMyg6MDo4yAE. Lastly viewed on May 9, 2015. </a:t>
            </a:r>
            <a:endParaRPr kumimoji="0" lang="en-US" sz="600" b="0" i="0" u="none" strike="noStrike" cap="none" spc="0" normalizeH="0" baseline="0" dirty="0">
              <a:ln>
                <a:noFill/>
              </a:ln>
              <a:solidFill>
                <a:srgbClr val="000000"/>
              </a:solidFill>
              <a:effectLst/>
              <a:uFillTx/>
              <a:sym typeface="Calibri"/>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53">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353">
                                            <p:txEl>
                                              <p:pRg st="3" end="3"/>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35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53">
                                            <p:txEl>
                                              <p:pRg st="6" end="6"/>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1" nodeType="afterEffect">
                                  <p:stCondLst>
                                    <p:cond delay="0"/>
                                  </p:stCondLst>
                                  <p:iterate>
                                    <p:tmAbs val="0"/>
                                  </p:iterate>
                                  <p:childTnLst>
                                    <p:set>
                                      <p:cBhvr>
                                        <p:cTn id="19" fill="hold"/>
                                        <p:tgtEl>
                                          <p:spTgt spid="353">
                                            <p:txEl>
                                              <p:pRg st="7" end="7"/>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1" nodeType="afterEffect">
                                  <p:stCondLst>
                                    <p:cond delay="0"/>
                                  </p:stCondLst>
                                  <p:iterate>
                                    <p:tmAbs val="0"/>
                                  </p:iterate>
                                  <p:childTnLst>
                                    <p:set>
                                      <p:cBhvr>
                                        <p:cTn id="22" fill="hold"/>
                                        <p:tgtEl>
                                          <p:spTgt spid="35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1" build="p" bldLvl="5" animBg="1" advAuto="0"/>
    </p:bld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6.jpeg"/></Relationships>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72A376"/>
      </a:accent1>
      <a:accent2>
        <a:srgbClr val="B0CCB0"/>
      </a:accent2>
      <a:accent3>
        <a:srgbClr val="A8CDD7"/>
      </a:accent3>
      <a:accent4>
        <a:srgbClr val="C0BEAF"/>
      </a:accent4>
      <a:accent5>
        <a:srgbClr val="CEC597"/>
      </a:accent5>
      <a:accent6>
        <a:srgbClr val="E8B7B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effectStyle>
        <a:effectStyle>
          <a:effectLst>
            <a:outerShdw blurRad="50800" dist="12700" dir="528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2225" cap="flat">
          <a:solidFill>
            <a:srgbClr val="72A376"/>
          </a:solidFill>
          <a:prstDash val="solid"/>
          <a:bevel/>
        </a:ln>
        <a:effectLst>
          <a:outerShdw blurRad="38100" dist="381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2225" cap="flat">
          <a:solidFill>
            <a:srgbClr val="72A376"/>
          </a:solidFill>
          <a:prstDash val="solid"/>
          <a:bevel/>
        </a:ln>
        <a:effectLst>
          <a:outerShdw blurRad="50800" dist="12700" dir="5280000" rotWithShape="0">
            <a:srgbClr val="000000">
              <a:alpha val="4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72A376"/>
      </a:accent1>
      <a:accent2>
        <a:srgbClr val="B0CCB0"/>
      </a:accent2>
      <a:accent3>
        <a:srgbClr val="A8CDD7"/>
      </a:accent3>
      <a:accent4>
        <a:srgbClr val="C0BEAF"/>
      </a:accent4>
      <a:accent5>
        <a:srgbClr val="CEC597"/>
      </a:accent5>
      <a:accent6>
        <a:srgbClr val="E8B7B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effectStyle>
        <a:effectStyle>
          <a:effectLst>
            <a:outerShdw blurRad="50800" dist="12700" dir="528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2225" cap="flat">
          <a:solidFill>
            <a:srgbClr val="72A376"/>
          </a:solidFill>
          <a:prstDash val="solid"/>
          <a:bevel/>
        </a:ln>
        <a:effectLst>
          <a:outerShdw blurRad="38100" dist="381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2225" cap="flat">
          <a:solidFill>
            <a:srgbClr val="72A376"/>
          </a:solidFill>
          <a:prstDash val="solid"/>
          <a:bevel/>
        </a:ln>
        <a:effectLst>
          <a:outerShdw blurRad="50800" dist="12700" dir="5280000" rotWithShape="0">
            <a:srgbClr val="000000">
              <a:alpha val="4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otalTime>796</TotalTime>
  <Words>2391</Words>
  <Application>Microsoft Macintosh PowerPoint</Application>
  <PresentationFormat>On-screen Show (4:3)</PresentationFormat>
  <Paragraphs>291</Paragraphs>
  <Slides>24</Slides>
  <Notes>16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vt:lpstr>
      <vt:lpstr>Leading Educational Change through Documenting and Transforming Institutional Teaching Culture</vt:lpstr>
      <vt:lpstr>Session Overview</vt:lpstr>
      <vt:lpstr>PowerPoint Presentation</vt:lpstr>
      <vt:lpstr>PowerPoint Presentation</vt:lpstr>
      <vt:lpstr>What Do We Mean by Teaching Culture?</vt:lpstr>
      <vt:lpstr>Overall Project Focus</vt:lpstr>
      <vt:lpstr>Anticipated Project Outcomes</vt:lpstr>
      <vt:lpstr>Indicators- Definition</vt:lpstr>
      <vt:lpstr>Indicators of Teaching Cultures</vt:lpstr>
      <vt:lpstr>Identification and Validation of Indicators</vt:lpstr>
      <vt:lpstr>Identification and Validation of Indicators</vt:lpstr>
      <vt:lpstr>Indicators &amp; Evaluation of Teaching Culture</vt:lpstr>
      <vt:lpstr>Teaching Culture Perception Survey</vt:lpstr>
      <vt:lpstr>Levers Included in the TCPS</vt:lpstr>
      <vt:lpstr>Use of Indicators on TCPS</vt:lpstr>
      <vt:lpstr>Teaching Culture Perception Survey (TCPS)</vt:lpstr>
      <vt:lpstr>Teaching Culture Perception Survey &amp; Focus Groups</vt:lpstr>
      <vt:lpstr>PowerPoint Presentation</vt:lpstr>
      <vt:lpstr>Pilot Study Qualitative Results</vt:lpstr>
      <vt:lpstr>Next Steps…</vt:lpstr>
      <vt:lpstr>Conclusions…</vt:lpstr>
      <vt:lpstr>Research team</vt:lpstr>
      <vt:lpstr>  Erika Kustra: kustraed@uwindsor.ca Florida Doci: docif@uwindsor.ca Kaitlyn Gillard: gillard@uwindsor.ca Hoda Eiliat: eiliat@uwindsor.ca  Website: uwindsor.ca/teachingculture  </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Educational Change through Documenting and Transforming Institutional Teaching Culture</dc:title>
  <dc:creator>Erika</dc:creator>
  <cp:lastModifiedBy>Lindsay Doucet</cp:lastModifiedBy>
  <cp:revision>32</cp:revision>
  <dcterms:modified xsi:type="dcterms:W3CDTF">2016-06-05T00:32:22Z</dcterms:modified>
</cp:coreProperties>
</file>