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256" r:id="rId2"/>
    <p:sldId id="257" r:id="rId3"/>
    <p:sldId id="258" r:id="rId4"/>
    <p:sldId id="259" r:id="rId5"/>
    <p:sldId id="260" r:id="rId6"/>
    <p:sldId id="290" r:id="rId7"/>
    <p:sldId id="287" r:id="rId8"/>
    <p:sldId id="289" r:id="rId9"/>
    <p:sldId id="262" r:id="rId10"/>
    <p:sldId id="264" r:id="rId11"/>
    <p:sldId id="266" r:id="rId12"/>
    <p:sldId id="284" r:id="rId13"/>
    <p:sldId id="283" r:id="rId14"/>
    <p:sldId id="269" r:id="rId15"/>
    <p:sldId id="270" r:id="rId16"/>
    <p:sldId id="272" r:id="rId17"/>
    <p:sldId id="271" r:id="rId18"/>
    <p:sldId id="285" r:id="rId19"/>
    <p:sldId id="276" r:id="rId20"/>
    <p:sldId id="277" r:id="rId21"/>
    <p:sldId id="278" r:id="rId22"/>
    <p:sldId id="279" r:id="rId23"/>
    <p:sldId id="281" r:id="rId24"/>
    <p:sldId id="288" r:id="rId25"/>
    <p:sldId id="280" r:id="rId26"/>
  </p:sldIdLst>
  <p:sldSz cx="9144000" cy="6858000" type="screen4x3"/>
  <p:notesSz cx="6858000" cy="9144000"/>
  <p:defaultTextStyle>
    <a:lvl1pPr>
      <a:defRPr>
        <a:latin typeface="Calibri"/>
        <a:ea typeface="Calibri"/>
        <a:cs typeface="Calibri"/>
        <a:sym typeface="Calibri"/>
      </a:defRPr>
    </a:lvl1pPr>
    <a:lvl2pPr indent="457200">
      <a:defRPr>
        <a:latin typeface="Calibri"/>
        <a:ea typeface="Calibri"/>
        <a:cs typeface="Calibri"/>
        <a:sym typeface="Calibri"/>
      </a:defRPr>
    </a:lvl2pPr>
    <a:lvl3pPr indent="914400">
      <a:defRPr>
        <a:latin typeface="Calibri"/>
        <a:ea typeface="Calibri"/>
        <a:cs typeface="Calibri"/>
        <a:sym typeface="Calibri"/>
      </a:defRPr>
    </a:lvl3pPr>
    <a:lvl4pPr indent="1371600">
      <a:defRPr>
        <a:latin typeface="Calibri"/>
        <a:ea typeface="Calibri"/>
        <a:cs typeface="Calibri"/>
        <a:sym typeface="Calibri"/>
      </a:defRPr>
    </a:lvl4pPr>
    <a:lvl5pPr indent="1828800">
      <a:defRPr>
        <a:latin typeface="Calibri"/>
        <a:ea typeface="Calibri"/>
        <a:cs typeface="Calibri"/>
        <a:sym typeface="Calibri"/>
      </a:defRPr>
    </a:lvl5pPr>
    <a:lvl6pPr indent="2286000">
      <a:defRPr>
        <a:latin typeface="Calibri"/>
        <a:ea typeface="Calibri"/>
        <a:cs typeface="Calibri"/>
        <a:sym typeface="Calibri"/>
      </a:defRPr>
    </a:lvl6pPr>
    <a:lvl7pPr indent="2743200">
      <a:defRPr>
        <a:latin typeface="Calibri"/>
        <a:ea typeface="Calibri"/>
        <a:cs typeface="Calibri"/>
        <a:sym typeface="Calibri"/>
      </a:defRPr>
    </a:lvl7pPr>
    <a:lvl8pPr indent="3200400">
      <a:defRPr>
        <a:latin typeface="Calibri"/>
        <a:ea typeface="Calibri"/>
        <a:cs typeface="Calibri"/>
        <a:sym typeface="Calibri"/>
      </a:defRPr>
    </a:lvl8pPr>
    <a:lvl9pPr indent="3657600">
      <a:defRPr>
        <a:latin typeface="Calibri"/>
        <a:ea typeface="Calibri"/>
        <a:cs typeface="Calibri"/>
        <a:sym typeface="Calibri"/>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00"/>
    <a:srgbClr val="33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4E0D5"/>
          </a:solidFill>
        </a:fill>
      </a:tcStyle>
    </a:wholeTbl>
    <a:band2H>
      <a:tcTxStyle/>
      <a:tcStyle>
        <a:tcBdr/>
        <a:fill>
          <a:solidFill>
            <a:srgbClr val="EBF0EB"/>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72A376"/>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72A376"/>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72A376"/>
          </a:solidFill>
        </a:fill>
      </a:tcStyle>
    </a:firstRow>
  </a:tblStyle>
  <a:tblStyle styleId="{C7B018BB-80A7-4F77-B60F-C8B233D01FF8}"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E1EDF0"/>
          </a:solidFill>
        </a:fill>
      </a:tcStyle>
    </a:wholeTbl>
    <a:band2H>
      <a:tcTxStyle/>
      <a:tcStyle>
        <a:tcBdr/>
        <a:fill>
          <a:solidFill>
            <a:srgbClr val="F1F6F8"/>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A8CDD7"/>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A8CDD7"/>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A8CDD7"/>
          </a:solidFill>
        </a:fill>
      </a:tcStyle>
    </a:firstRow>
  </a:tblStyle>
  <a:tblStyle styleId="{EEE7283C-3CF3-47DC-8721-378D4A62B228}"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6E5E5"/>
          </a:solidFill>
        </a:fill>
      </a:tcStyle>
    </a:wholeTbl>
    <a:band2H>
      <a:tcTxStyle/>
      <a:tcStyle>
        <a:tcBdr/>
        <a:fill>
          <a:solidFill>
            <a:srgbClr val="FBF3F3"/>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E8B7B7"/>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E8B7B7"/>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E8B7B7"/>
          </a:solidFill>
        </a:fill>
      </a:tcStyle>
    </a:firstRow>
  </a:tblStyle>
  <a:tblStyle styleId="{CF821DB8-F4EB-4A41-A1BA-3FCAFE7338EE}" styleName="">
    <a:tblBg/>
    <a:wholeTbl>
      <a:tcTxStyle b="on" i="on">
        <a:font>
          <a:latin typeface="Calibri"/>
          <a:ea typeface="Calibri"/>
          <a:cs typeface="Calibri"/>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n">
        <a:font>
          <a:latin typeface="Calibri"/>
          <a:ea typeface="Calibri"/>
          <a:cs typeface="Calibri"/>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72A376"/>
          </a:solidFill>
        </a:fill>
      </a:tcStyle>
    </a:firstCol>
    <a:lastRow>
      <a:tcTxStyle b="on" i="on">
        <a:font>
          <a:latin typeface="Calibri"/>
          <a:ea typeface="Calibri"/>
          <a:cs typeface="Calibri"/>
        </a:font>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
          <a:latin typeface="Calibri"/>
          <a:ea typeface="Calibri"/>
          <a:cs typeface="Calibri"/>
        </a:font>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72A376"/>
          </a:solidFill>
        </a:fill>
      </a:tcStyle>
    </a:firstRow>
  </a:tblStyle>
  <a:tblStyle styleId="{33BA23B1-9221-436E-865A-0063620EA4FD}"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a:tcStyle>
        <a:tcBdr/>
        <a:fill>
          <a:solidFill>
            <a:srgbClr val="E6E6E6"/>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Row>
  </a:tblStyle>
  <a:tblStyle styleId="{2708684C-4D16-4618-839F-0558EEFCDFE6}" styleName="">
    <a:tblBg/>
    <a:wholeTbl>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wholeTbl>
    <a:band2H>
      <a:tcTxStyle/>
      <a:tcStyle>
        <a:tcBdr/>
        <a:fill>
          <a:solidFill>
            <a:srgbClr val="FFFFFF"/>
          </a:solidFill>
        </a:fill>
      </a:tcStyle>
    </a:band2H>
    <a:firstCol>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firstCol>
    <a:lastRow>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508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lastRow>
    <a:firstRow>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254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142" autoAdjust="0"/>
  </p:normalViewPr>
  <p:slideViewPr>
    <p:cSldViewPr snapToGrid="0">
      <p:cViewPr varScale="1">
        <p:scale>
          <a:sx n="71" d="100"/>
          <a:sy n="71" d="100"/>
        </p:scale>
        <p:origin x="1094" y="43"/>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oleObject" Target="file:///C:\Users\User\Desktop\New%20Microsoft%20Excel%20Worksheet.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8643731614085201"/>
          <c:y val="6.2499922803767198E-2"/>
          <c:w val="0.48126407017914702"/>
          <c:h val="0.84362760537285797"/>
        </c:manualLayout>
      </c:layout>
      <c:pieChart>
        <c:varyColors val="1"/>
        <c:ser>
          <c:idx val="0"/>
          <c:order val="0"/>
          <c:dPt>
            <c:idx val="0"/>
            <c:bubble3D val="0"/>
            <c:spPr>
              <a:solidFill>
                <a:srgbClr val="CC0000">
                  <a:alpha val="78000"/>
                </a:srgbClr>
              </a:solidFill>
            </c:spPr>
          </c:dPt>
          <c:dPt>
            <c:idx val="1"/>
            <c:bubble3D val="0"/>
            <c:spPr>
              <a:solidFill>
                <a:schemeClr val="tx2">
                  <a:lumMod val="60000"/>
                  <a:lumOff val="40000"/>
                </a:schemeClr>
              </a:solidFill>
            </c:spPr>
          </c:dPt>
          <c:dPt>
            <c:idx val="2"/>
            <c:bubble3D val="0"/>
            <c:spPr>
              <a:solidFill>
                <a:srgbClr val="FF9933"/>
              </a:solidFill>
            </c:spPr>
          </c:dPt>
          <c:dLbls>
            <c:dLbl>
              <c:idx val="0"/>
              <c:layout>
                <c:manualLayout>
                  <c:x val="-9.4127954329278299E-2"/>
                  <c:y val="9.0004421887923E-2"/>
                </c:manualLayout>
              </c:layout>
              <c:showLegendKey val="0"/>
              <c:showVal val="0"/>
              <c:showCatName val="0"/>
              <c:showSerName val="0"/>
              <c:showPercent val="1"/>
              <c:showBubbleSize val="0"/>
              <c:extLst>
                <c:ext xmlns:c15="http://schemas.microsoft.com/office/drawing/2012/chart" uri="{CE6537A1-D6FC-4f65-9D91-7224C49458BB}"/>
              </c:extLst>
            </c:dLbl>
            <c:dLbl>
              <c:idx val="1"/>
              <c:layout>
                <c:manualLayout>
                  <c:x val="0.149246096226438"/>
                  <c:y val="-0.161290020951183"/>
                </c:manualLayout>
              </c:layout>
              <c:showLegendKey val="0"/>
              <c:showVal val="0"/>
              <c:showCatName val="0"/>
              <c:showSerName val="0"/>
              <c:showPercent val="1"/>
              <c:showBubbleSize val="0"/>
              <c:extLst>
                <c:ext xmlns:c15="http://schemas.microsoft.com/office/drawing/2012/chart" uri="{CE6537A1-D6FC-4f65-9D91-7224C49458BB}"/>
              </c:extLst>
            </c:dLbl>
            <c:dLbl>
              <c:idx val="2"/>
              <c:layout>
                <c:manualLayout>
                  <c:x val="0.12536529116291401"/>
                  <c:y val="0.19816301624636601"/>
                </c:manualLayout>
              </c:layout>
              <c:showLegendKey val="0"/>
              <c:showVal val="0"/>
              <c:showCatName val="0"/>
              <c:showSerName val="0"/>
              <c:showPercent val="1"/>
              <c:showBubbleSize val="0"/>
              <c:extLst>
                <c:ext xmlns:c15="http://schemas.microsoft.com/office/drawing/2012/chart" uri="{CE6537A1-D6FC-4f65-9D91-7224C49458BB}"/>
              </c:extLst>
            </c:dLbl>
            <c:spPr>
              <a:noFill/>
              <a:ln>
                <a:noFill/>
              </a:ln>
              <a:effectLst/>
            </c:spPr>
            <c:txPr>
              <a:bodyPr/>
              <a:lstStyle/>
              <a:p>
                <a:pPr>
                  <a:defRPr sz="1800" b="1"/>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Sheet1!$E$3:$E$5</c:f>
              <c:strCache>
                <c:ptCount val="3"/>
                <c:pt idx="0">
                  <c:v>Undergraduate Students</c:v>
                </c:pt>
                <c:pt idx="1">
                  <c:v>Graduates Students</c:v>
                </c:pt>
                <c:pt idx="2">
                  <c:v>Faculty and Adminsstrators</c:v>
                </c:pt>
              </c:strCache>
            </c:strRef>
          </c:cat>
          <c:val>
            <c:numRef>
              <c:f>Sheet1!$F$3:$F$5</c:f>
              <c:numCache>
                <c:formatCode>General</c:formatCode>
                <c:ptCount val="3"/>
                <c:pt idx="0">
                  <c:v>1514</c:v>
                </c:pt>
                <c:pt idx="1">
                  <c:v>1385</c:v>
                </c:pt>
                <c:pt idx="2">
                  <c:v>729</c:v>
                </c:pt>
              </c:numCache>
            </c:numRef>
          </c:val>
        </c:ser>
        <c:dLbls>
          <c:showLegendKey val="0"/>
          <c:showVal val="0"/>
          <c:showCatName val="0"/>
          <c:showSerName val="0"/>
          <c:showPercent val="1"/>
          <c:showBubbleSize val="0"/>
          <c:showLeaderLines val="1"/>
        </c:dLbls>
        <c:firstSliceAng val="0"/>
      </c:pieChart>
    </c:plotArea>
    <c:legend>
      <c:legendPos val="l"/>
      <c:legendEntry>
        <c:idx val="2"/>
        <c:txPr>
          <a:bodyPr/>
          <a:lstStyle/>
          <a:p>
            <a:pPr>
              <a:defRPr sz="1600">
                <a:solidFill>
                  <a:schemeClr val="bg1">
                    <a:lumMod val="85000"/>
                  </a:schemeClr>
                </a:solidFill>
              </a:defRPr>
            </a:pPr>
            <a:endParaRPr lang="en-US"/>
          </a:p>
        </c:txPr>
      </c:legendEntry>
      <c:layout>
        <c:manualLayout>
          <c:xMode val="edge"/>
          <c:yMode val="edge"/>
          <c:x val="0.12654320987654299"/>
          <c:y val="0.17387217339073599"/>
          <c:w val="0.38744677748614798"/>
          <c:h val="0.65225531365542999"/>
        </c:manualLayout>
      </c:layout>
      <c:overlay val="0"/>
      <c:txPr>
        <a:bodyPr/>
        <a:lstStyle/>
        <a:p>
          <a:pPr>
            <a:defRPr sz="1600"/>
          </a:pPr>
          <a:endParaRPr lang="en-US"/>
        </a:p>
      </c:txPr>
    </c:legend>
    <c:plotVisOnly val="1"/>
    <c:dispBlanksAs val="zero"/>
    <c:showDLblsOverMax val="0"/>
  </c:chart>
  <c:spPr>
    <a:ln>
      <a:noFill/>
    </a:ln>
  </c:sp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90" name="Shape 290"/>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291" name="Shape 291"/>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3875936162"/>
      </p:ext>
    </p:extLst>
  </p:cSld>
  <p:clrMap bg1="lt1" tx1="dk1" bg2="lt2" tx2="dk2" accent1="accent1" accent2="accent2" accent3="accent3" accent4="accent4" accent5="accent5" accent6="accent6" hlink="hlink" folHlink="folHlink"/>
  <p:notesStyle>
    <a:lvl1pPr defTabSz="457200">
      <a:lnSpc>
        <a:spcPct val="125000"/>
      </a:lnSpc>
      <a:defRPr sz="2400">
        <a:latin typeface="+mn-lt"/>
        <a:ea typeface="+mn-ea"/>
        <a:cs typeface="+mn-cs"/>
        <a:sym typeface="Avenir Roman"/>
      </a:defRPr>
    </a:lvl1pPr>
    <a:lvl2pPr indent="228600" defTabSz="457200">
      <a:lnSpc>
        <a:spcPct val="125000"/>
      </a:lnSpc>
      <a:defRPr sz="2400">
        <a:latin typeface="+mn-lt"/>
        <a:ea typeface="+mn-ea"/>
        <a:cs typeface="+mn-cs"/>
        <a:sym typeface="Avenir Roman"/>
      </a:defRPr>
    </a:lvl2pPr>
    <a:lvl3pPr indent="457200" defTabSz="457200">
      <a:lnSpc>
        <a:spcPct val="125000"/>
      </a:lnSpc>
      <a:defRPr sz="2400">
        <a:latin typeface="+mn-lt"/>
        <a:ea typeface="+mn-ea"/>
        <a:cs typeface="+mn-cs"/>
        <a:sym typeface="Avenir Roman"/>
      </a:defRPr>
    </a:lvl3pPr>
    <a:lvl4pPr indent="685800" defTabSz="457200">
      <a:lnSpc>
        <a:spcPct val="125000"/>
      </a:lnSpc>
      <a:defRPr sz="2400">
        <a:latin typeface="+mn-lt"/>
        <a:ea typeface="+mn-ea"/>
        <a:cs typeface="+mn-cs"/>
        <a:sym typeface="Avenir Roman"/>
      </a:defRPr>
    </a:lvl4pPr>
    <a:lvl5pPr indent="914400" defTabSz="457200">
      <a:lnSpc>
        <a:spcPct val="125000"/>
      </a:lnSpc>
      <a:defRPr sz="2400">
        <a:latin typeface="+mn-lt"/>
        <a:ea typeface="+mn-ea"/>
        <a:cs typeface="+mn-cs"/>
        <a:sym typeface="Avenir Roman"/>
      </a:defRPr>
    </a:lvl5pPr>
    <a:lvl6pPr indent="1143000" defTabSz="457200">
      <a:lnSpc>
        <a:spcPct val="125000"/>
      </a:lnSpc>
      <a:defRPr sz="2400">
        <a:latin typeface="+mn-lt"/>
        <a:ea typeface="+mn-ea"/>
        <a:cs typeface="+mn-cs"/>
        <a:sym typeface="Avenir Roman"/>
      </a:defRPr>
    </a:lvl6pPr>
    <a:lvl7pPr indent="1371600" defTabSz="457200">
      <a:lnSpc>
        <a:spcPct val="125000"/>
      </a:lnSpc>
      <a:defRPr sz="2400">
        <a:latin typeface="+mn-lt"/>
        <a:ea typeface="+mn-ea"/>
        <a:cs typeface="+mn-cs"/>
        <a:sym typeface="Avenir Roman"/>
      </a:defRPr>
    </a:lvl7pPr>
    <a:lvl8pPr indent="1600200" defTabSz="457200">
      <a:lnSpc>
        <a:spcPct val="125000"/>
      </a:lnSpc>
      <a:defRPr sz="2400">
        <a:latin typeface="+mn-lt"/>
        <a:ea typeface="+mn-ea"/>
        <a:cs typeface="+mn-cs"/>
        <a:sym typeface="Avenir Roman"/>
      </a:defRPr>
    </a:lvl8pPr>
    <a:lvl9pPr indent="1828800" defTabSz="457200">
      <a:lnSpc>
        <a:spcPct val="125000"/>
      </a:lnSpc>
      <a:defRPr sz="2400">
        <a:latin typeface="+mn-lt"/>
        <a:ea typeface="+mn-ea"/>
        <a:cs typeface="+mn-cs"/>
        <a:sym typeface="Avenir Roman"/>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 name="Shape 317"/>
          <p:cNvSpPr>
            <a:spLocks noGrp="1" noRot="1" noChangeAspect="1"/>
          </p:cNvSpPr>
          <p:nvPr>
            <p:ph type="sldImg"/>
          </p:nvPr>
        </p:nvSpPr>
        <p:spPr>
          <a:prstGeom prst="rect">
            <a:avLst/>
          </a:prstGeom>
        </p:spPr>
        <p:txBody>
          <a:bodyPr/>
          <a:lstStyle/>
          <a:p>
            <a:pPr lvl="0"/>
            <a:endParaRPr/>
          </a:p>
        </p:txBody>
      </p:sp>
      <p:sp>
        <p:nvSpPr>
          <p:cNvPr id="318" name="Shape 318"/>
          <p:cNvSpPr>
            <a:spLocks noGrp="1"/>
          </p:cNvSpPr>
          <p:nvPr>
            <p:ph type="body" sz="quarter" idx="1"/>
          </p:nvPr>
        </p:nvSpPr>
        <p:spPr>
          <a:prstGeom prst="rect">
            <a:avLst/>
          </a:prstGeom>
        </p:spPr>
        <p:txBody>
          <a:bodyPr/>
          <a:lstStyle>
            <a:lvl1pPr defTabSz="914400">
              <a:lnSpc>
                <a:spcPct val="100000"/>
              </a:lnSpc>
              <a:defRPr sz="1200">
                <a:latin typeface="Calibri"/>
                <a:ea typeface="Calibri"/>
                <a:cs typeface="Calibri"/>
                <a:sym typeface="Calibri"/>
              </a:defRPr>
            </a:lvl1pPr>
          </a:lstStyle>
          <a:p>
            <a:pPr lvl="0">
              <a:defRPr sz="1800"/>
            </a:pPr>
            <a:r>
              <a:rPr sz="1200" dirty="0"/>
              <a:t>What we’re up against in </a:t>
            </a:r>
            <a:r>
              <a:rPr sz="1200" dirty="0" smtClean="0"/>
              <a:t>Ontario</a:t>
            </a:r>
            <a:endParaRPr lang="en-US" sz="1200" dirty="0" smtClean="0"/>
          </a:p>
          <a:p>
            <a:pPr lvl="0">
              <a:defRPr sz="1800"/>
            </a:pPr>
            <a:r>
              <a:rPr lang="en-US" sz="1800" dirty="0" smtClean="0">
                <a:effectLst/>
                <a:latin typeface="Calibri"/>
                <a:ea typeface="Calibri"/>
                <a:cs typeface="Calibri"/>
                <a:sym typeface="Calibri"/>
              </a:rPr>
              <a:t>Have</a:t>
            </a:r>
            <a:r>
              <a:rPr lang="en-US" sz="1800" baseline="0" dirty="0" smtClean="0">
                <a:effectLst/>
                <a:latin typeface="Calibri"/>
                <a:ea typeface="Calibri"/>
                <a:cs typeface="Calibri"/>
                <a:sym typeface="Calibri"/>
              </a:rPr>
              <a:t> i</a:t>
            </a:r>
            <a:r>
              <a:rPr lang="en-US" sz="1800" dirty="0" smtClean="0">
                <a:effectLst/>
                <a:latin typeface="Calibri"/>
                <a:ea typeface="Calibri"/>
                <a:cs typeface="Calibri"/>
                <a:sym typeface="Calibri"/>
              </a:rPr>
              <a:t>ncreasing demands to find metrics that account for the quality of student learning and teaching, yet many of the currently available metrics focus on inputs and outputs. </a:t>
            </a:r>
            <a:endParaRPr sz="1200" dirty="0"/>
          </a:p>
        </p:txBody>
      </p:sp>
    </p:spTree>
    <p:extLst>
      <p:ext uri="{BB962C8B-B14F-4D97-AF65-F5344CB8AC3E}">
        <p14:creationId xmlns:p14="http://schemas.microsoft.com/office/powerpoint/2010/main" val="7915862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325747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89940" tIns="44970" rIns="89940" bIns="44970"/>
          <a:lstStyle/>
          <a:p>
            <a:endParaRPr lang="en-US" baseline="0" dirty="0" smtClean="0"/>
          </a:p>
          <a:p>
            <a:endParaRPr lang="en-US" dirty="0"/>
          </a:p>
        </p:txBody>
      </p:sp>
      <p:sp>
        <p:nvSpPr>
          <p:cNvPr id="4" name="Slide Number Placeholder 3"/>
          <p:cNvSpPr>
            <a:spLocks noGrp="1"/>
          </p:cNvSpPr>
          <p:nvPr>
            <p:ph type="sldNum" sz="quarter" idx="10"/>
          </p:nvPr>
        </p:nvSpPr>
        <p:spPr>
          <a:xfrm>
            <a:off x="3884122" y="8685862"/>
            <a:ext cx="2972320" cy="456575"/>
          </a:xfrm>
          <a:prstGeom prst="rect">
            <a:avLst/>
          </a:prstGeom>
        </p:spPr>
        <p:txBody>
          <a:bodyPr lIns="89940" tIns="44970" rIns="89940" bIns="44970"/>
          <a:lstStyle/>
          <a:p>
            <a:fld id="{B7130647-3D4F-4D16-A2C2-DA9FAC690FBA}" type="slidenum">
              <a:rPr lang="en-US" smtClean="0"/>
              <a:pPr/>
              <a:t>18</a:t>
            </a:fld>
            <a:endParaRPr lang="en-US"/>
          </a:p>
        </p:txBody>
      </p:sp>
    </p:spTree>
    <p:extLst>
      <p:ext uri="{BB962C8B-B14F-4D97-AF65-F5344CB8AC3E}">
        <p14:creationId xmlns:p14="http://schemas.microsoft.com/office/powerpoint/2010/main" val="15782983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 name="Shape 417"/>
          <p:cNvSpPr>
            <a:spLocks noGrp="1" noRot="1" noChangeAspect="1"/>
          </p:cNvSpPr>
          <p:nvPr>
            <p:ph type="sldImg"/>
          </p:nvPr>
        </p:nvSpPr>
        <p:spPr>
          <a:prstGeom prst="rect">
            <a:avLst/>
          </a:prstGeom>
        </p:spPr>
        <p:txBody>
          <a:bodyPr/>
          <a:lstStyle/>
          <a:p>
            <a:pPr lvl="0"/>
            <a:endParaRPr/>
          </a:p>
        </p:txBody>
      </p:sp>
      <p:sp>
        <p:nvSpPr>
          <p:cNvPr id="418" name="Shape 418"/>
          <p:cNvSpPr>
            <a:spLocks noGrp="1"/>
          </p:cNvSpPr>
          <p:nvPr>
            <p:ph type="body" sz="quarter" idx="1"/>
          </p:nvPr>
        </p:nvSpPr>
        <p:spPr>
          <a:prstGeom prst="rect">
            <a:avLst/>
          </a:prstGeom>
        </p:spPr>
        <p:txBody>
          <a:bodyPr/>
          <a:lstStyle/>
          <a:p>
            <a:pPr lvl="0" defTabSz="914400">
              <a:lnSpc>
                <a:spcPct val="100000"/>
              </a:lnSpc>
              <a:defRPr sz="1800"/>
            </a:pP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Comments and examples for each point</a:t>
            </a:r>
          </a:p>
        </p:txBody>
      </p:sp>
    </p:spTree>
    <p:extLst>
      <p:ext uri="{BB962C8B-B14F-4D97-AF65-F5344CB8AC3E}">
        <p14:creationId xmlns:p14="http://schemas.microsoft.com/office/powerpoint/2010/main" val="33676642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 name="Shape 423"/>
          <p:cNvSpPr>
            <a:spLocks noGrp="1" noRot="1" noChangeAspect="1"/>
          </p:cNvSpPr>
          <p:nvPr>
            <p:ph type="sldImg"/>
          </p:nvPr>
        </p:nvSpPr>
        <p:spPr>
          <a:prstGeom prst="rect">
            <a:avLst/>
          </a:prstGeom>
        </p:spPr>
        <p:txBody>
          <a:bodyPr/>
          <a:lstStyle/>
          <a:p>
            <a:pPr lvl="0"/>
            <a:endParaRPr/>
          </a:p>
        </p:txBody>
      </p:sp>
      <p:sp>
        <p:nvSpPr>
          <p:cNvPr id="424" name="Shape 424"/>
          <p:cNvSpPr>
            <a:spLocks noGrp="1"/>
          </p:cNvSpPr>
          <p:nvPr>
            <p:ph type="body" sz="quarter" idx="1"/>
          </p:nvPr>
        </p:nvSpPr>
        <p:spPr>
          <a:prstGeom prst="rect">
            <a:avLst/>
          </a:prstGeom>
        </p:spPr>
        <p:txBody>
          <a:bodyPr/>
          <a:lstStyle/>
          <a:p>
            <a:pPr lvl="0" defTabSz="914400">
              <a:lnSpc>
                <a:spcPct val="100000"/>
              </a:lnSpc>
              <a:defRPr sz="1800"/>
            </a:pPr>
            <a:r>
              <a:rPr sz="1200" dirty="0">
                <a:latin typeface="Calibri"/>
                <a:ea typeface="Calibri"/>
                <a:cs typeface="Calibri"/>
                <a:sym typeface="Calibri"/>
              </a:rPr>
              <a:t>The overall project is an important long term change management opportunity. Following completion of the formal proposed project, we plan to continue with focus groups to assess the face validity of the QCPI tool and indicators and to gather feedback about the process and utility of the report received. This portion of the project will be funded through other sources and in kind support.</a:t>
            </a:r>
          </a:p>
          <a:p>
            <a:pPr lvl="0" defTabSz="914400">
              <a:lnSpc>
                <a:spcPct val="100000"/>
              </a:lnSpc>
              <a:defRPr sz="1800"/>
            </a:pPr>
            <a:endParaRPr sz="1200" dirty="0">
              <a:latin typeface="Calibri"/>
              <a:ea typeface="Calibri"/>
              <a:cs typeface="Calibri"/>
              <a:sym typeface="Calibri"/>
            </a:endParaRPr>
          </a:p>
          <a:p>
            <a:pPr lvl="0" defTabSz="914400">
              <a:lnSpc>
                <a:spcPct val="100000"/>
              </a:lnSpc>
              <a:defRPr sz="1800"/>
            </a:pPr>
            <a:r>
              <a:rPr sz="1200" dirty="0">
                <a:latin typeface="Calibri"/>
                <a:ea typeface="Calibri"/>
                <a:cs typeface="Calibri"/>
                <a:sym typeface="Calibri"/>
              </a:rPr>
              <a:t>Erika 30 </a:t>
            </a:r>
            <a:r>
              <a:rPr sz="1200" dirty="0" err="1">
                <a:latin typeface="Calibri"/>
                <a:ea typeface="Calibri"/>
                <a:cs typeface="Calibri"/>
                <a:sym typeface="Calibri"/>
              </a:rPr>
              <a:t>secs</a:t>
            </a:r>
            <a:endParaRPr sz="1200" dirty="0">
              <a:latin typeface="Calibri"/>
              <a:ea typeface="Calibri"/>
              <a:cs typeface="Calibri"/>
              <a:sym typeface="Calibri"/>
            </a:endParaRPr>
          </a:p>
        </p:txBody>
      </p:sp>
    </p:spTree>
    <p:extLst>
      <p:ext uri="{BB962C8B-B14F-4D97-AF65-F5344CB8AC3E}">
        <p14:creationId xmlns:p14="http://schemas.microsoft.com/office/powerpoint/2010/main" val="23417457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 name="Shape 429"/>
          <p:cNvSpPr>
            <a:spLocks noGrp="1" noRot="1" noChangeAspect="1"/>
          </p:cNvSpPr>
          <p:nvPr>
            <p:ph type="sldImg"/>
          </p:nvPr>
        </p:nvSpPr>
        <p:spPr>
          <a:prstGeom prst="rect">
            <a:avLst/>
          </a:prstGeom>
        </p:spPr>
        <p:txBody>
          <a:bodyPr/>
          <a:lstStyle/>
          <a:p>
            <a:pPr lvl="0"/>
            <a:endParaRPr/>
          </a:p>
        </p:txBody>
      </p:sp>
      <p:sp>
        <p:nvSpPr>
          <p:cNvPr id="430" name="Shape 430"/>
          <p:cNvSpPr>
            <a:spLocks noGrp="1"/>
          </p:cNvSpPr>
          <p:nvPr>
            <p:ph type="body" sz="quarter" idx="1"/>
          </p:nvPr>
        </p:nvSpPr>
        <p:spPr>
          <a:prstGeom prst="rect">
            <a:avLst/>
          </a:prstGeom>
        </p:spPr>
        <p:txBody>
          <a:bodyPr/>
          <a:lstStyle/>
          <a:p>
            <a:pPr lvl="0" defTabSz="914400">
              <a:lnSpc>
                <a:spcPct val="100000"/>
              </a:lnSpc>
              <a:defRPr sz="1800"/>
            </a:pPr>
            <a:r>
              <a:rPr sz="1200">
                <a:latin typeface="Calibri"/>
                <a:ea typeface="Calibri"/>
                <a:cs typeface="Calibri"/>
                <a:sym typeface="Calibri"/>
              </a:rPr>
              <a:t>The overall project is an important long term change management opportunity. Following completion of the formal proposed project, we plan to continue with focus groups to assess the face validity of the QCPI tool and indicators and to gather feedback about the process and utility of the report received. This portion of the project will be funded through other sources and in kind support.</a:t>
            </a:r>
          </a:p>
          <a:p>
            <a:pPr lvl="0" defTabSz="914400">
              <a:lnSpc>
                <a:spcPct val="100000"/>
              </a:lnSpc>
              <a:defRPr sz="1800"/>
            </a:pP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Erika 30 secs</a:t>
            </a:r>
          </a:p>
        </p:txBody>
      </p:sp>
    </p:spTree>
    <p:extLst>
      <p:ext uri="{BB962C8B-B14F-4D97-AF65-F5344CB8AC3E}">
        <p14:creationId xmlns:p14="http://schemas.microsoft.com/office/powerpoint/2010/main" val="24682085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424102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 </a:t>
            </a:r>
            <a:r>
              <a:rPr lang="en-US" smtClean="0"/>
              <a:t>Calgary</a:t>
            </a:r>
            <a:r>
              <a:rPr lang="en-US" baseline="0" smtClean="0"/>
              <a:t> image</a:t>
            </a:r>
            <a:endParaRPr lang="en-US" dirty="0" smtClean="0"/>
          </a:p>
          <a:p>
            <a:r>
              <a:rPr lang="en-US" dirty="0" smtClean="0"/>
              <a:t>Add link to MTCU Report</a:t>
            </a:r>
          </a:p>
          <a:p>
            <a:r>
              <a:rPr lang="en-US" dirty="0" smtClean="0"/>
              <a:t>Time</a:t>
            </a:r>
            <a:endParaRPr lang="en-US" dirty="0"/>
          </a:p>
        </p:txBody>
      </p:sp>
    </p:spTree>
    <p:extLst>
      <p:ext uri="{BB962C8B-B14F-4D97-AF65-F5344CB8AC3E}">
        <p14:creationId xmlns:p14="http://schemas.microsoft.com/office/powerpoint/2010/main" val="29728569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 name="Shape 323"/>
          <p:cNvSpPr>
            <a:spLocks noGrp="1" noRot="1" noChangeAspect="1"/>
          </p:cNvSpPr>
          <p:nvPr>
            <p:ph type="sldImg"/>
          </p:nvPr>
        </p:nvSpPr>
        <p:spPr>
          <a:prstGeom prst="rect">
            <a:avLst/>
          </a:prstGeom>
        </p:spPr>
        <p:txBody>
          <a:bodyPr/>
          <a:lstStyle/>
          <a:p>
            <a:pPr lvl="0"/>
            <a:endParaRPr/>
          </a:p>
        </p:txBody>
      </p:sp>
      <p:sp>
        <p:nvSpPr>
          <p:cNvPr id="324" name="Shape 324"/>
          <p:cNvSpPr>
            <a:spLocks noGrp="1"/>
          </p:cNvSpPr>
          <p:nvPr>
            <p:ph type="body" sz="quarter" idx="1"/>
          </p:nvPr>
        </p:nvSpPr>
        <p:spPr>
          <a:prstGeom prst="rect">
            <a:avLst/>
          </a:prstGeom>
        </p:spPr>
        <p:txBody>
          <a:bodyPr/>
          <a:lstStyle/>
          <a:p>
            <a:pPr lvl="0" defTabSz="914400">
              <a:lnSpc>
                <a:spcPct val="100000"/>
              </a:lnSpc>
              <a:defRPr sz="1800"/>
            </a:pPr>
            <a:r>
              <a:rPr lang="en-US" sz="1800" dirty="0" smtClean="0">
                <a:effectLst/>
                <a:latin typeface="+mn-lt"/>
                <a:ea typeface="+mn-ea"/>
                <a:cs typeface="+mn-cs"/>
                <a:sym typeface="Avenir Roman"/>
              </a:rPr>
              <a:t>Wanted</a:t>
            </a:r>
            <a:r>
              <a:rPr lang="en-US" sz="1800" baseline="0" dirty="0" smtClean="0">
                <a:effectLst/>
                <a:latin typeface="+mn-lt"/>
                <a:ea typeface="+mn-ea"/>
                <a:cs typeface="+mn-cs"/>
                <a:sym typeface="Avenir Roman"/>
              </a:rPr>
              <a:t> a metric that might help improve the Teaching Culture of an institution</a:t>
            </a:r>
            <a:endParaRPr lang="en-US" sz="1800" dirty="0" smtClean="0">
              <a:effectLst/>
              <a:latin typeface="+mn-lt"/>
              <a:ea typeface="+mn-ea"/>
              <a:cs typeface="+mn-cs"/>
              <a:sym typeface="Avenir Roman"/>
            </a:endParaRPr>
          </a:p>
          <a:p>
            <a:pPr lvl="0" defTabSz="914400">
              <a:lnSpc>
                <a:spcPct val="100000"/>
              </a:lnSpc>
              <a:defRPr sz="1800"/>
            </a:pPr>
            <a:endParaRPr lang="en-US" sz="1800" dirty="0" smtClean="0">
              <a:effectLst/>
              <a:latin typeface="+mn-lt"/>
              <a:ea typeface="+mn-ea"/>
              <a:cs typeface="+mn-cs"/>
              <a:sym typeface="Avenir Roman"/>
            </a:endParaRPr>
          </a:p>
        </p:txBody>
      </p:sp>
    </p:spTree>
    <p:extLst>
      <p:ext uri="{BB962C8B-B14F-4D97-AF65-F5344CB8AC3E}">
        <p14:creationId xmlns:p14="http://schemas.microsoft.com/office/powerpoint/2010/main" val="6640724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 name="Shape 329"/>
          <p:cNvSpPr>
            <a:spLocks noGrp="1" noRot="1" noChangeAspect="1"/>
          </p:cNvSpPr>
          <p:nvPr>
            <p:ph type="sldImg"/>
          </p:nvPr>
        </p:nvSpPr>
        <p:spPr>
          <a:prstGeom prst="rect">
            <a:avLst/>
          </a:prstGeom>
        </p:spPr>
        <p:txBody>
          <a:bodyPr/>
          <a:lstStyle/>
          <a:p>
            <a:pPr lvl="0"/>
            <a:endParaRPr/>
          </a:p>
        </p:txBody>
      </p:sp>
      <p:sp>
        <p:nvSpPr>
          <p:cNvPr id="330" name="Shape 330"/>
          <p:cNvSpPr>
            <a:spLocks noGrp="1"/>
          </p:cNvSpPr>
          <p:nvPr>
            <p:ph type="body" sz="quarter" idx="1"/>
          </p:nvPr>
        </p:nvSpPr>
        <p:spPr>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sz="1800"/>
            </a:pPr>
            <a:r>
              <a:rPr lang="en-US" sz="1200" dirty="0" smtClean="0">
                <a:effectLst/>
                <a:latin typeface="+mn-lt"/>
                <a:ea typeface="+mn-ea"/>
                <a:cs typeface="+mn-cs"/>
                <a:sym typeface="Avenir Roman"/>
              </a:rPr>
              <a:t>Institutional culture consists of the embedded patterns, </a:t>
            </a:r>
            <a:r>
              <a:rPr lang="en-US" sz="1200" dirty="0" err="1" smtClean="0">
                <a:effectLst/>
                <a:latin typeface="+mn-lt"/>
                <a:ea typeface="+mn-ea"/>
                <a:cs typeface="+mn-cs"/>
                <a:sym typeface="Avenir Roman"/>
              </a:rPr>
              <a:t>behaviours</a:t>
            </a:r>
            <a:r>
              <a:rPr lang="en-US" sz="1200" dirty="0" smtClean="0">
                <a:effectLst/>
                <a:latin typeface="+mn-lt"/>
                <a:ea typeface="+mn-ea"/>
                <a:cs typeface="+mn-cs"/>
                <a:sym typeface="Avenir Roman"/>
              </a:rPr>
              <a:t>, shared values, beliefs, and ideologies of an educational institution, which help define educator and learner experiences. Research suggests that university teaching culture can positively influence critical outcomes such as student learning (Cox, McIntosh, Reason, &amp; </a:t>
            </a:r>
            <a:r>
              <a:rPr lang="en-US" sz="1200" dirty="0" err="1" smtClean="0">
                <a:effectLst/>
                <a:latin typeface="+mn-lt"/>
                <a:ea typeface="+mn-ea"/>
                <a:cs typeface="+mn-cs"/>
                <a:sym typeface="Avenir Roman"/>
              </a:rPr>
              <a:t>Terenzini</a:t>
            </a:r>
            <a:r>
              <a:rPr lang="en-US" sz="1200" dirty="0" smtClean="0">
                <a:effectLst/>
                <a:latin typeface="+mn-lt"/>
                <a:ea typeface="+mn-ea"/>
                <a:cs typeface="+mn-cs"/>
                <a:sym typeface="Avenir Roman"/>
              </a:rPr>
              <a:t>, 2011), student engagement (Grayson &amp; Grayson, 2003), and student persistence (Berger &amp; Braxton, 1998). </a:t>
            </a:r>
            <a:endParaRPr lang="en-US" sz="1000" dirty="0" smtClean="0">
              <a:latin typeface="Calibri"/>
              <a:ea typeface="Calibri"/>
              <a:cs typeface="Calibri"/>
              <a:sym typeface="Calibri"/>
            </a:endParaRPr>
          </a:p>
          <a:p>
            <a:pPr lvl="0" defTabSz="914400">
              <a:lnSpc>
                <a:spcPct val="100000"/>
              </a:lnSpc>
              <a:defRPr sz="1800"/>
            </a:pPr>
            <a:endParaRPr sz="1200" dirty="0">
              <a:latin typeface="Calibri"/>
              <a:ea typeface="Calibri"/>
              <a:cs typeface="Calibri"/>
              <a:sym typeface="Calibri"/>
            </a:endParaRPr>
          </a:p>
          <a:p>
            <a:pPr lvl="0" defTabSz="879378">
              <a:lnSpc>
                <a:spcPct val="100000"/>
              </a:lnSpc>
              <a:defRPr sz="1800"/>
            </a:pPr>
            <a:r>
              <a:rPr sz="1200" dirty="0">
                <a:latin typeface="Calibri"/>
                <a:ea typeface="Calibri"/>
                <a:cs typeface="Calibri"/>
                <a:sym typeface="Calibri"/>
              </a:rPr>
              <a:t>In higher education, organizational </a:t>
            </a:r>
            <a:r>
              <a:rPr sz="1200" dirty="0" err="1">
                <a:latin typeface="Calibri"/>
                <a:ea typeface="Calibri"/>
                <a:cs typeface="Calibri"/>
                <a:sym typeface="Calibri"/>
              </a:rPr>
              <a:t>behaviour</a:t>
            </a:r>
            <a:r>
              <a:rPr sz="1200" dirty="0">
                <a:latin typeface="Calibri"/>
                <a:ea typeface="Calibri"/>
                <a:cs typeface="Calibri"/>
                <a:sym typeface="Calibri"/>
              </a:rPr>
              <a:t> theory suggests that professors’ behaviors will reflect their institutional and departmental culture, which implies that improving the culture of teaching will have an effect on student experience (Cox, McIntosh, Reason &amp; </a:t>
            </a:r>
            <a:r>
              <a:rPr sz="1200" dirty="0" err="1">
                <a:latin typeface="Calibri"/>
                <a:ea typeface="Calibri"/>
                <a:cs typeface="Calibri"/>
                <a:sym typeface="Calibri"/>
              </a:rPr>
              <a:t>Terenzini</a:t>
            </a:r>
            <a:r>
              <a:rPr sz="1200" dirty="0">
                <a:latin typeface="Calibri"/>
                <a:ea typeface="Calibri"/>
                <a:cs typeface="Calibri"/>
                <a:sym typeface="Calibri"/>
              </a:rPr>
              <a:t>, 2011). There is evidence to suggest that organizational culture positively influences outcomes such as student persistence (Berger &amp; Braxton, 1998; Berger &amp; </a:t>
            </a:r>
            <a:r>
              <a:rPr sz="1200" dirty="0" err="1">
                <a:latin typeface="Calibri"/>
                <a:ea typeface="Calibri"/>
                <a:cs typeface="Calibri"/>
                <a:sym typeface="Calibri"/>
              </a:rPr>
              <a:t>Milem</a:t>
            </a:r>
            <a:r>
              <a:rPr sz="1200" dirty="0">
                <a:latin typeface="Calibri"/>
                <a:ea typeface="Calibri"/>
                <a:cs typeface="Calibri"/>
                <a:sym typeface="Calibri"/>
              </a:rPr>
              <a:t>, 2000).</a:t>
            </a:r>
          </a:p>
          <a:p>
            <a:pPr lvl="0" defTabSz="914400">
              <a:lnSpc>
                <a:spcPct val="100000"/>
              </a:lnSpc>
              <a:defRPr sz="1800"/>
            </a:pPr>
            <a:endParaRPr sz="1200" dirty="0">
              <a:latin typeface="Calibri"/>
              <a:ea typeface="Calibri"/>
              <a:cs typeface="Calibri"/>
              <a:sym typeface="Calibri"/>
            </a:endParaRPr>
          </a:p>
          <a:p>
            <a:pPr lvl="0" defTabSz="914400">
              <a:lnSpc>
                <a:spcPct val="100000"/>
              </a:lnSpc>
              <a:defRPr sz="1800"/>
            </a:pPr>
            <a:r>
              <a:rPr sz="1200" dirty="0">
                <a:latin typeface="Calibri"/>
                <a:ea typeface="Calibri"/>
                <a:cs typeface="Calibri"/>
                <a:sym typeface="Calibri"/>
              </a:rPr>
              <a:t>FROM ORIGINAL SLIDE: A quality teaching culture, as we attempt to define it, is the set of institutional perceptions, </a:t>
            </a:r>
            <a:r>
              <a:rPr sz="1200" dirty="0" err="1">
                <a:latin typeface="Calibri"/>
                <a:ea typeface="Calibri"/>
                <a:cs typeface="Calibri"/>
                <a:sym typeface="Calibri"/>
              </a:rPr>
              <a:t>behaviours</a:t>
            </a:r>
            <a:r>
              <a:rPr sz="1200" dirty="0">
                <a:latin typeface="Calibri"/>
                <a:ea typeface="Calibri"/>
                <a:cs typeface="Calibri"/>
                <a:sym typeface="Calibri"/>
              </a:rPr>
              <a:t>, and norms that suggest quality teaching is valued</a:t>
            </a:r>
          </a:p>
          <a:p>
            <a:pPr lvl="0" defTabSz="914400">
              <a:lnSpc>
                <a:spcPct val="100000"/>
              </a:lnSpc>
              <a:defRPr sz="1800"/>
            </a:pPr>
            <a:endParaRPr sz="1200" dirty="0">
              <a:latin typeface="Calibri"/>
              <a:ea typeface="Calibri"/>
              <a:cs typeface="Calibri"/>
              <a:sym typeface="Calibri"/>
            </a:endParaRPr>
          </a:p>
          <a:p>
            <a:pPr lvl="0" defTabSz="914400">
              <a:lnSpc>
                <a:spcPct val="100000"/>
              </a:lnSpc>
              <a:defRPr sz="1800"/>
            </a:pPr>
            <a:r>
              <a:rPr sz="1200" dirty="0">
                <a:latin typeface="Calibri"/>
                <a:ea typeface="Calibri"/>
                <a:cs typeface="Calibri"/>
                <a:sym typeface="Calibri"/>
              </a:rPr>
              <a:t>Erika</a:t>
            </a:r>
          </a:p>
        </p:txBody>
      </p:sp>
    </p:spTree>
    <p:extLst>
      <p:ext uri="{BB962C8B-B14F-4D97-AF65-F5344CB8AC3E}">
        <p14:creationId xmlns:p14="http://schemas.microsoft.com/office/powerpoint/2010/main" val="30391240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 name="Shape 329"/>
          <p:cNvSpPr>
            <a:spLocks noGrp="1" noRot="1" noChangeAspect="1"/>
          </p:cNvSpPr>
          <p:nvPr>
            <p:ph type="sldImg"/>
          </p:nvPr>
        </p:nvSpPr>
        <p:spPr>
          <a:prstGeom prst="rect">
            <a:avLst/>
          </a:prstGeom>
        </p:spPr>
        <p:txBody>
          <a:bodyPr/>
          <a:lstStyle/>
          <a:p>
            <a:pPr lvl="0"/>
            <a:endParaRPr/>
          </a:p>
        </p:txBody>
      </p:sp>
      <p:sp>
        <p:nvSpPr>
          <p:cNvPr id="330" name="Shape 330"/>
          <p:cNvSpPr>
            <a:spLocks noGrp="1"/>
          </p:cNvSpPr>
          <p:nvPr>
            <p:ph type="body" sz="quarter" idx="1"/>
          </p:nvPr>
        </p:nvSpPr>
        <p:spPr>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sz="1800"/>
            </a:pPr>
            <a:r>
              <a:rPr lang="en-US" sz="1200" dirty="0" smtClean="0">
                <a:effectLst/>
                <a:latin typeface="+mn-lt"/>
                <a:ea typeface="+mn-ea"/>
                <a:cs typeface="+mn-cs"/>
                <a:sym typeface="Avenir Roman"/>
              </a:rPr>
              <a:t>Institutional culture consists of the embedded patterns, </a:t>
            </a:r>
            <a:r>
              <a:rPr lang="en-US" sz="1200" dirty="0" err="1" smtClean="0">
                <a:effectLst/>
                <a:latin typeface="+mn-lt"/>
                <a:ea typeface="+mn-ea"/>
                <a:cs typeface="+mn-cs"/>
                <a:sym typeface="Avenir Roman"/>
              </a:rPr>
              <a:t>behaviours</a:t>
            </a:r>
            <a:r>
              <a:rPr lang="en-US" sz="1200" dirty="0" smtClean="0">
                <a:effectLst/>
                <a:latin typeface="+mn-lt"/>
                <a:ea typeface="+mn-ea"/>
                <a:cs typeface="+mn-cs"/>
                <a:sym typeface="Avenir Roman"/>
              </a:rPr>
              <a:t>, shared values, beliefs, and ideologies of an educational institution, which help define educator and learner experiences. Research suggests that university teaching culture can positively influence critical outcomes such as student learning (Cox, McIntosh, Reason, &amp; </a:t>
            </a:r>
            <a:r>
              <a:rPr lang="en-US" sz="1200" dirty="0" err="1" smtClean="0">
                <a:effectLst/>
                <a:latin typeface="+mn-lt"/>
                <a:ea typeface="+mn-ea"/>
                <a:cs typeface="+mn-cs"/>
                <a:sym typeface="Avenir Roman"/>
              </a:rPr>
              <a:t>Terenzini</a:t>
            </a:r>
            <a:r>
              <a:rPr lang="en-US" sz="1200" dirty="0" smtClean="0">
                <a:effectLst/>
                <a:latin typeface="+mn-lt"/>
                <a:ea typeface="+mn-ea"/>
                <a:cs typeface="+mn-cs"/>
                <a:sym typeface="Avenir Roman"/>
              </a:rPr>
              <a:t>, 2011), student engagement (Grayson &amp; Grayson, 2003), and student persistence (Berger &amp; Braxton, 1998). </a:t>
            </a:r>
            <a:endParaRPr lang="en-US" sz="1000" dirty="0" smtClean="0">
              <a:latin typeface="Calibri"/>
              <a:ea typeface="Calibri"/>
              <a:cs typeface="Calibri"/>
              <a:sym typeface="Calibri"/>
            </a:endParaRPr>
          </a:p>
          <a:p>
            <a:pPr lvl="0" defTabSz="914400">
              <a:lnSpc>
                <a:spcPct val="100000"/>
              </a:lnSpc>
              <a:defRPr sz="1800"/>
            </a:pPr>
            <a:endParaRPr sz="1200" dirty="0">
              <a:latin typeface="Calibri"/>
              <a:ea typeface="Calibri"/>
              <a:cs typeface="Calibri"/>
              <a:sym typeface="Calibri"/>
            </a:endParaRPr>
          </a:p>
          <a:p>
            <a:pPr lvl="0" defTabSz="879378">
              <a:lnSpc>
                <a:spcPct val="100000"/>
              </a:lnSpc>
              <a:defRPr sz="1800"/>
            </a:pPr>
            <a:r>
              <a:rPr sz="1200" dirty="0">
                <a:latin typeface="Calibri"/>
                <a:ea typeface="Calibri"/>
                <a:cs typeface="Calibri"/>
                <a:sym typeface="Calibri"/>
              </a:rPr>
              <a:t>In higher education, organizational </a:t>
            </a:r>
            <a:r>
              <a:rPr sz="1200" dirty="0" err="1">
                <a:latin typeface="Calibri"/>
                <a:ea typeface="Calibri"/>
                <a:cs typeface="Calibri"/>
                <a:sym typeface="Calibri"/>
              </a:rPr>
              <a:t>behaviour</a:t>
            </a:r>
            <a:r>
              <a:rPr sz="1200" dirty="0">
                <a:latin typeface="Calibri"/>
                <a:ea typeface="Calibri"/>
                <a:cs typeface="Calibri"/>
                <a:sym typeface="Calibri"/>
              </a:rPr>
              <a:t> theory suggests that professors’ behaviors will reflect their institutional and departmental culture, which implies that improving the culture of teaching will have an effect on student experience (Cox, McIntosh, Reason &amp; </a:t>
            </a:r>
            <a:r>
              <a:rPr sz="1200" dirty="0" err="1">
                <a:latin typeface="Calibri"/>
                <a:ea typeface="Calibri"/>
                <a:cs typeface="Calibri"/>
                <a:sym typeface="Calibri"/>
              </a:rPr>
              <a:t>Terenzini</a:t>
            </a:r>
            <a:r>
              <a:rPr sz="1200" dirty="0">
                <a:latin typeface="Calibri"/>
                <a:ea typeface="Calibri"/>
                <a:cs typeface="Calibri"/>
                <a:sym typeface="Calibri"/>
              </a:rPr>
              <a:t>, 2011). There is evidence to suggest that organizational culture positively influences outcomes such as student persistence (Berger &amp; Braxton, 1998; Berger &amp; </a:t>
            </a:r>
            <a:r>
              <a:rPr sz="1200" dirty="0" err="1">
                <a:latin typeface="Calibri"/>
                <a:ea typeface="Calibri"/>
                <a:cs typeface="Calibri"/>
                <a:sym typeface="Calibri"/>
              </a:rPr>
              <a:t>Milem</a:t>
            </a:r>
            <a:r>
              <a:rPr sz="1200" dirty="0">
                <a:latin typeface="Calibri"/>
                <a:ea typeface="Calibri"/>
                <a:cs typeface="Calibri"/>
                <a:sym typeface="Calibri"/>
              </a:rPr>
              <a:t>, 2000).</a:t>
            </a:r>
          </a:p>
          <a:p>
            <a:pPr lvl="0" defTabSz="914400">
              <a:lnSpc>
                <a:spcPct val="100000"/>
              </a:lnSpc>
              <a:defRPr sz="1800"/>
            </a:pPr>
            <a:endParaRPr sz="1200" dirty="0">
              <a:latin typeface="Calibri"/>
              <a:ea typeface="Calibri"/>
              <a:cs typeface="Calibri"/>
              <a:sym typeface="Calibri"/>
            </a:endParaRPr>
          </a:p>
          <a:p>
            <a:pPr lvl="0" defTabSz="914400">
              <a:lnSpc>
                <a:spcPct val="100000"/>
              </a:lnSpc>
              <a:defRPr sz="1800"/>
            </a:pPr>
            <a:r>
              <a:rPr sz="1200" dirty="0">
                <a:latin typeface="Calibri"/>
                <a:ea typeface="Calibri"/>
                <a:cs typeface="Calibri"/>
                <a:sym typeface="Calibri"/>
              </a:rPr>
              <a:t>FROM ORIGINAL SLIDE: A quality teaching culture, as we attempt to define it, is the set of institutional perceptions, </a:t>
            </a:r>
            <a:r>
              <a:rPr sz="1200" dirty="0" err="1">
                <a:latin typeface="Calibri"/>
                <a:ea typeface="Calibri"/>
                <a:cs typeface="Calibri"/>
                <a:sym typeface="Calibri"/>
              </a:rPr>
              <a:t>behaviours</a:t>
            </a:r>
            <a:r>
              <a:rPr sz="1200" dirty="0">
                <a:latin typeface="Calibri"/>
                <a:ea typeface="Calibri"/>
                <a:cs typeface="Calibri"/>
                <a:sym typeface="Calibri"/>
              </a:rPr>
              <a:t>, and norms that suggest quality teaching is valued</a:t>
            </a:r>
          </a:p>
          <a:p>
            <a:pPr lvl="0" defTabSz="914400">
              <a:lnSpc>
                <a:spcPct val="100000"/>
              </a:lnSpc>
              <a:defRPr sz="1800"/>
            </a:pPr>
            <a:endParaRPr sz="1200" dirty="0">
              <a:latin typeface="Calibri"/>
              <a:ea typeface="Calibri"/>
              <a:cs typeface="Calibri"/>
              <a:sym typeface="Calibri"/>
            </a:endParaRPr>
          </a:p>
          <a:p>
            <a:pPr lvl="0" defTabSz="914400">
              <a:lnSpc>
                <a:spcPct val="100000"/>
              </a:lnSpc>
              <a:defRPr sz="1800"/>
            </a:pPr>
            <a:r>
              <a:rPr sz="1200" dirty="0">
                <a:latin typeface="Calibri"/>
                <a:ea typeface="Calibri"/>
                <a:cs typeface="Calibri"/>
                <a:sym typeface="Calibri"/>
              </a:rPr>
              <a:t>Erika</a:t>
            </a:r>
          </a:p>
        </p:txBody>
      </p:sp>
    </p:spTree>
    <p:extLst>
      <p:ext uri="{BB962C8B-B14F-4D97-AF65-F5344CB8AC3E}">
        <p14:creationId xmlns:p14="http://schemas.microsoft.com/office/powerpoint/2010/main" val="16264434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1" name="Shape 341"/>
          <p:cNvSpPr>
            <a:spLocks noGrp="1" noRot="1" noChangeAspect="1"/>
          </p:cNvSpPr>
          <p:nvPr>
            <p:ph type="sldImg"/>
          </p:nvPr>
        </p:nvSpPr>
        <p:spPr>
          <a:prstGeom prst="rect">
            <a:avLst/>
          </a:prstGeom>
        </p:spPr>
        <p:txBody>
          <a:bodyPr/>
          <a:lstStyle/>
          <a:p>
            <a:pPr lvl="0"/>
            <a:endParaRPr/>
          </a:p>
        </p:txBody>
      </p:sp>
      <p:sp>
        <p:nvSpPr>
          <p:cNvPr id="342" name="Shape 342"/>
          <p:cNvSpPr>
            <a:spLocks noGrp="1"/>
          </p:cNvSpPr>
          <p:nvPr>
            <p:ph type="body" sz="quarter" idx="1"/>
          </p:nvPr>
        </p:nvSpPr>
        <p:spPr>
          <a:prstGeom prst="rect">
            <a:avLst/>
          </a:prstGeom>
        </p:spPr>
        <p:txBody>
          <a:bodyPr/>
          <a:lstStyle/>
          <a:p>
            <a:pPr lvl="0" defTabSz="914400">
              <a:lnSpc>
                <a:spcPct val="100000"/>
              </a:lnSpc>
              <a:defRPr sz="1800"/>
            </a:pPr>
            <a:r>
              <a:rPr sz="1200" dirty="0" err="1">
                <a:latin typeface="Calibri"/>
                <a:ea typeface="Calibri"/>
                <a:cs typeface="Calibri"/>
                <a:sym typeface="Calibri"/>
              </a:rPr>
              <a:t>Pb</a:t>
            </a:r>
            <a:endParaRPr sz="1200" dirty="0">
              <a:latin typeface="Calibri"/>
              <a:ea typeface="Calibri"/>
              <a:cs typeface="Calibri"/>
              <a:sym typeface="Calibri"/>
            </a:endParaRPr>
          </a:p>
          <a:p>
            <a:pPr lvl="0" defTabSz="914400">
              <a:lnSpc>
                <a:spcPct val="100000"/>
              </a:lnSpc>
              <a:defRPr sz="1800"/>
            </a:pPr>
            <a:endParaRPr sz="1200" dirty="0">
              <a:latin typeface="Calibri"/>
              <a:ea typeface="Calibri"/>
              <a:cs typeface="Calibri"/>
              <a:sym typeface="Calibri"/>
            </a:endParaRPr>
          </a:p>
        </p:txBody>
      </p:sp>
    </p:spTree>
    <p:extLst>
      <p:ext uri="{BB962C8B-B14F-4D97-AF65-F5344CB8AC3E}">
        <p14:creationId xmlns:p14="http://schemas.microsoft.com/office/powerpoint/2010/main" val="3204031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 name="Shape 359"/>
          <p:cNvSpPr>
            <a:spLocks noGrp="1" noRot="1" noChangeAspect="1"/>
          </p:cNvSpPr>
          <p:nvPr>
            <p:ph type="sldImg"/>
          </p:nvPr>
        </p:nvSpPr>
        <p:spPr>
          <a:prstGeom prst="rect">
            <a:avLst/>
          </a:prstGeom>
        </p:spPr>
        <p:txBody>
          <a:bodyPr/>
          <a:lstStyle/>
          <a:p>
            <a:pPr lvl="0"/>
            <a:endParaRPr/>
          </a:p>
        </p:txBody>
      </p:sp>
      <p:sp>
        <p:nvSpPr>
          <p:cNvPr id="360" name="Shape 360"/>
          <p:cNvSpPr>
            <a:spLocks noGrp="1"/>
          </p:cNvSpPr>
          <p:nvPr>
            <p:ph type="body" sz="quarter" idx="1"/>
          </p:nvPr>
        </p:nvSpPr>
        <p:spPr>
          <a:prstGeom prst="rect">
            <a:avLst/>
          </a:prstGeom>
        </p:spPr>
        <p:txBody>
          <a:bodyPr/>
          <a:lstStyle/>
          <a:p>
            <a:pPr lvl="1" indent="0" defTabSz="914400">
              <a:lnSpc>
                <a:spcPct val="100000"/>
              </a:lnSpc>
              <a:defRPr sz="1800"/>
            </a:pPr>
            <a:r>
              <a:rPr sz="1200" dirty="0">
                <a:latin typeface="Calibri"/>
                <a:ea typeface="Calibri"/>
                <a:cs typeface="Calibri"/>
                <a:sym typeface="Calibri"/>
              </a:rPr>
              <a:t>Input: Enrollment rates, resources &amp; infrastructure, support services, expenditures </a:t>
            </a:r>
            <a:r>
              <a:rPr sz="1200" dirty="0" err="1">
                <a:latin typeface="Calibri"/>
                <a:ea typeface="Calibri"/>
                <a:cs typeface="Calibri"/>
                <a:sym typeface="Calibri"/>
              </a:rPr>
              <a:t>etc</a:t>
            </a:r>
            <a:endParaRPr sz="1200" dirty="0">
              <a:latin typeface="Calibri"/>
              <a:ea typeface="Calibri"/>
              <a:cs typeface="Calibri"/>
              <a:sym typeface="Calibri"/>
            </a:endParaRPr>
          </a:p>
          <a:p>
            <a:pPr lvl="1" indent="0" defTabSz="914400">
              <a:lnSpc>
                <a:spcPct val="100000"/>
              </a:lnSpc>
              <a:defRPr sz="1800"/>
            </a:pPr>
            <a:r>
              <a:rPr sz="1200" dirty="0">
                <a:latin typeface="Calibri"/>
                <a:ea typeface="Calibri"/>
                <a:cs typeface="Calibri"/>
                <a:sym typeface="Calibri"/>
              </a:rPr>
              <a:t>Output: Retention rate, success rate, graduation rate, graduate full-time employment </a:t>
            </a:r>
            <a:r>
              <a:rPr sz="1200" dirty="0" err="1">
                <a:latin typeface="Calibri"/>
                <a:ea typeface="Calibri"/>
                <a:cs typeface="Calibri"/>
                <a:sym typeface="Calibri"/>
              </a:rPr>
              <a:t>etc</a:t>
            </a:r>
            <a:endParaRPr sz="1200" dirty="0">
              <a:latin typeface="Calibri"/>
              <a:ea typeface="Calibri"/>
              <a:cs typeface="Calibri"/>
              <a:sym typeface="Calibri"/>
            </a:endParaRPr>
          </a:p>
          <a:p>
            <a:pPr lvl="1" indent="0" defTabSz="914400">
              <a:lnSpc>
                <a:spcPct val="100000"/>
              </a:lnSpc>
              <a:defRPr sz="1800"/>
            </a:pPr>
            <a:r>
              <a:rPr sz="1200" dirty="0">
                <a:latin typeface="Calibri"/>
                <a:ea typeface="Calibri"/>
                <a:cs typeface="Calibri"/>
                <a:sym typeface="Calibri"/>
              </a:rPr>
              <a:t>Outcome: Graduate satisfaction, employer satisfaction, graduate competencies, learning outcomes, student literacy level </a:t>
            </a:r>
            <a:r>
              <a:rPr sz="1200" dirty="0" err="1">
                <a:latin typeface="Calibri"/>
                <a:ea typeface="Calibri"/>
                <a:cs typeface="Calibri"/>
                <a:sym typeface="Calibri"/>
              </a:rPr>
              <a:t>etc</a:t>
            </a:r>
            <a:endParaRPr sz="1200" dirty="0">
              <a:latin typeface="Calibri"/>
              <a:ea typeface="Calibri"/>
              <a:cs typeface="Calibri"/>
              <a:sym typeface="Calibri"/>
            </a:endParaRPr>
          </a:p>
          <a:p>
            <a:pPr lvl="1" indent="0" defTabSz="914400">
              <a:lnSpc>
                <a:spcPct val="100000"/>
              </a:lnSpc>
              <a:defRPr sz="1800"/>
            </a:pPr>
            <a:r>
              <a:rPr sz="1200" dirty="0">
                <a:latin typeface="Calibri"/>
                <a:ea typeface="Calibri"/>
                <a:cs typeface="Calibri"/>
                <a:sym typeface="Calibri"/>
              </a:rPr>
              <a:t>Process: Student experience, professional development, teaching and learning plans and policies, appointment and promotion criteria, assessment and feedback policies </a:t>
            </a:r>
            <a:r>
              <a:rPr sz="1200" dirty="0" err="1">
                <a:latin typeface="Calibri"/>
                <a:ea typeface="Calibri"/>
                <a:cs typeface="Calibri"/>
                <a:sym typeface="Calibri"/>
              </a:rPr>
              <a:t>etc</a:t>
            </a:r>
            <a:endParaRPr sz="1200" dirty="0">
              <a:latin typeface="Calibri"/>
              <a:ea typeface="Calibri"/>
              <a:cs typeface="Calibri"/>
              <a:sym typeface="Calibri"/>
            </a:endParaRPr>
          </a:p>
          <a:p>
            <a:pPr lvl="0" defTabSz="914400">
              <a:lnSpc>
                <a:spcPct val="100000"/>
              </a:lnSpc>
              <a:defRPr sz="1800"/>
            </a:pPr>
            <a:endParaRPr sz="1200" dirty="0">
              <a:latin typeface="Calibri"/>
              <a:ea typeface="Calibri"/>
              <a:cs typeface="Calibri"/>
              <a:sym typeface="Calibri"/>
            </a:endParaRPr>
          </a:p>
        </p:txBody>
      </p:sp>
    </p:spTree>
    <p:extLst>
      <p:ext uri="{BB962C8B-B14F-4D97-AF65-F5344CB8AC3E}">
        <p14:creationId xmlns:p14="http://schemas.microsoft.com/office/powerpoint/2010/main" val="36855979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 name="Shape 365"/>
          <p:cNvSpPr>
            <a:spLocks noGrp="1" noRot="1" noChangeAspect="1"/>
          </p:cNvSpPr>
          <p:nvPr>
            <p:ph type="sldImg"/>
          </p:nvPr>
        </p:nvSpPr>
        <p:spPr>
          <a:prstGeom prst="rect">
            <a:avLst/>
          </a:prstGeom>
        </p:spPr>
        <p:txBody>
          <a:bodyPr/>
          <a:lstStyle/>
          <a:p>
            <a:pPr lvl="0"/>
            <a:endParaRPr/>
          </a:p>
        </p:txBody>
      </p:sp>
      <p:sp>
        <p:nvSpPr>
          <p:cNvPr id="366" name="Shape 366"/>
          <p:cNvSpPr>
            <a:spLocks noGrp="1"/>
          </p:cNvSpPr>
          <p:nvPr>
            <p:ph type="body" sz="quarter" idx="1"/>
          </p:nvPr>
        </p:nvSpPr>
        <p:spPr>
          <a:prstGeom prst="rect">
            <a:avLst/>
          </a:prstGeom>
        </p:spPr>
        <p:txBody>
          <a:bodyPr/>
          <a:lstStyle/>
          <a:p>
            <a:pPr lvl="1" indent="0" defTabSz="914400">
              <a:lnSpc>
                <a:spcPct val="100000"/>
              </a:lnSpc>
              <a:defRPr sz="1800"/>
            </a:pPr>
            <a:r>
              <a:rPr sz="1200">
                <a:latin typeface="Calibri"/>
                <a:ea typeface="Calibri"/>
                <a:cs typeface="Calibri"/>
                <a:sym typeface="Calibri"/>
              </a:rPr>
              <a:t>Input: Enrollment rates, resources &amp; infrastructure, support services, expenditures etc</a:t>
            </a:r>
          </a:p>
          <a:p>
            <a:pPr lvl="1" indent="0" defTabSz="914400">
              <a:lnSpc>
                <a:spcPct val="100000"/>
              </a:lnSpc>
              <a:defRPr sz="1800"/>
            </a:pPr>
            <a:r>
              <a:rPr sz="1200">
                <a:latin typeface="Calibri"/>
                <a:ea typeface="Calibri"/>
                <a:cs typeface="Calibri"/>
                <a:sym typeface="Calibri"/>
              </a:rPr>
              <a:t>Output: Retention rate, success rate, graduation rate, graduate full-time employment etc</a:t>
            </a:r>
          </a:p>
          <a:p>
            <a:pPr lvl="1" indent="0" defTabSz="914400">
              <a:lnSpc>
                <a:spcPct val="100000"/>
              </a:lnSpc>
              <a:defRPr sz="1800"/>
            </a:pPr>
            <a:r>
              <a:rPr sz="1200">
                <a:latin typeface="Calibri"/>
                <a:ea typeface="Calibri"/>
                <a:cs typeface="Calibri"/>
                <a:sym typeface="Calibri"/>
              </a:rPr>
              <a:t>Outcome: Graduate satisfaction, employer satisfaction, graduate competencies, learning outcomes, student literacy level etc</a:t>
            </a:r>
          </a:p>
          <a:p>
            <a:pPr lvl="1" indent="0" defTabSz="914400">
              <a:lnSpc>
                <a:spcPct val="100000"/>
              </a:lnSpc>
              <a:defRPr sz="1800"/>
            </a:pPr>
            <a:r>
              <a:rPr sz="1200">
                <a:latin typeface="Calibri"/>
                <a:ea typeface="Calibri"/>
                <a:cs typeface="Calibri"/>
                <a:sym typeface="Calibri"/>
              </a:rPr>
              <a:t>Process: Student experience, professional development, teaching and learning plans and policies, appointment and promotion criteria, assessment and feedback policies etc</a:t>
            </a:r>
          </a:p>
          <a:p>
            <a:pPr lvl="0" defTabSz="914400">
              <a:lnSpc>
                <a:spcPct val="100000"/>
              </a:lnSpc>
              <a:defRPr sz="1800"/>
            </a:pPr>
            <a:endParaRPr sz="1200">
              <a:latin typeface="Calibri"/>
              <a:ea typeface="Calibri"/>
              <a:cs typeface="Calibri"/>
              <a:sym typeface="Calibri"/>
            </a:endParaRPr>
          </a:p>
        </p:txBody>
      </p:sp>
    </p:spTree>
    <p:extLst>
      <p:ext uri="{BB962C8B-B14F-4D97-AF65-F5344CB8AC3E}">
        <p14:creationId xmlns:p14="http://schemas.microsoft.com/office/powerpoint/2010/main" val="33578111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 name="Shape 375"/>
          <p:cNvSpPr>
            <a:spLocks noGrp="1" noRot="1" noChangeAspect="1"/>
          </p:cNvSpPr>
          <p:nvPr>
            <p:ph type="sldImg"/>
          </p:nvPr>
        </p:nvSpPr>
        <p:spPr>
          <a:prstGeom prst="rect">
            <a:avLst/>
          </a:prstGeom>
        </p:spPr>
        <p:txBody>
          <a:bodyPr/>
          <a:lstStyle/>
          <a:p>
            <a:pPr lvl="0"/>
            <a:endParaRPr/>
          </a:p>
        </p:txBody>
      </p:sp>
      <p:sp>
        <p:nvSpPr>
          <p:cNvPr id="376" name="Shape 376"/>
          <p:cNvSpPr>
            <a:spLocks noGrp="1"/>
          </p:cNvSpPr>
          <p:nvPr>
            <p:ph type="body" sz="quarter" idx="1"/>
          </p:nvPr>
        </p:nvSpPr>
        <p:spPr>
          <a:prstGeom prst="rect">
            <a:avLst/>
          </a:prstGeom>
        </p:spPr>
        <p:txBody>
          <a:bodyPr/>
          <a:lstStyle/>
          <a:p>
            <a:pPr lvl="0" defTabSz="914400">
              <a:lnSpc>
                <a:spcPct val="100000"/>
              </a:lnSpc>
              <a:defRPr sz="1800"/>
            </a:pP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These levers were first identified by Henard and Roseveare (2012), initially as a basis for sharing effective practices across institutions, as well as to emphasize the idea that improving a teaching culture does not necessarily involve or require a significant monetary investment. These revised levers represent the overarching themes that provide concrete ways to foster quality teaching in higher education. </a:t>
            </a:r>
          </a:p>
        </p:txBody>
      </p:sp>
    </p:spTree>
    <p:extLst>
      <p:ext uri="{BB962C8B-B14F-4D97-AF65-F5344CB8AC3E}">
        <p14:creationId xmlns:p14="http://schemas.microsoft.com/office/powerpoint/2010/main" val="15129188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 name="Shape 381"/>
          <p:cNvSpPr>
            <a:spLocks noGrp="1" noRot="1" noChangeAspect="1"/>
          </p:cNvSpPr>
          <p:nvPr>
            <p:ph type="sldImg"/>
          </p:nvPr>
        </p:nvSpPr>
        <p:spPr>
          <a:prstGeom prst="rect">
            <a:avLst/>
          </a:prstGeom>
        </p:spPr>
        <p:txBody>
          <a:bodyPr/>
          <a:lstStyle/>
          <a:p>
            <a:pPr lvl="0"/>
            <a:endParaRPr/>
          </a:p>
        </p:txBody>
      </p:sp>
      <p:sp>
        <p:nvSpPr>
          <p:cNvPr id="382" name="Shape 382"/>
          <p:cNvSpPr>
            <a:spLocks noGrp="1"/>
          </p:cNvSpPr>
          <p:nvPr>
            <p:ph type="body" sz="quarter" idx="1"/>
          </p:nvPr>
        </p:nvSpPr>
        <p:spPr>
          <a:prstGeom prst="rect">
            <a:avLst/>
          </a:prstGeom>
        </p:spPr>
        <p:txBody>
          <a:bodyPr/>
          <a:lstStyle/>
          <a:p>
            <a:pPr lvl="0" defTabSz="914400">
              <a:lnSpc>
                <a:spcPct val="100000"/>
              </a:lnSpc>
              <a:defRPr sz="1800"/>
            </a:pPr>
            <a:endParaRPr sz="12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These levers were first identified by Henard and Roseveare (2012), initially as a basis for sharing effective practices across institutions, as well as to emphasize the idea that improving a teaching culture does not necessarily involve or require a significant monetary investment. These revised levers represent the overarching themes that provide concrete ways to foster quality teaching in higher education. </a:t>
            </a:r>
          </a:p>
        </p:txBody>
      </p:sp>
    </p:spTree>
    <p:extLst>
      <p:ext uri="{BB962C8B-B14F-4D97-AF65-F5344CB8AC3E}">
        <p14:creationId xmlns:p14="http://schemas.microsoft.com/office/powerpoint/2010/main" val="11436603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Slid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7" name="Shape 7"/>
          <p:cNvSpPr/>
          <p:nvPr/>
        </p:nvSpPr>
        <p:spPr>
          <a:xfrm>
            <a:off x="777240" y="0"/>
            <a:ext cx="7543801" cy="3048000"/>
          </a:xfrm>
          <a:prstGeom prst="rect">
            <a:avLst/>
          </a:prstGeom>
          <a:solidFill>
            <a:srgbClr val="72A376"/>
          </a:solidFill>
          <a:ln w="12700">
            <a:miter lim="400000"/>
          </a:ln>
        </p:spPr>
        <p:txBody>
          <a:bodyPr lIns="0" tIns="0" rIns="0" bIns="0" anchor="ctr"/>
          <a:lstStyle/>
          <a:p>
            <a:pPr lvl="0" algn="ctr">
              <a:defRPr>
                <a:solidFill>
                  <a:srgbClr val="FFFFFF"/>
                </a:solidFill>
              </a:defRPr>
            </a:pPr>
            <a:endParaRPr/>
          </a:p>
        </p:txBody>
      </p:sp>
      <p:sp>
        <p:nvSpPr>
          <p:cNvPr id="8" name="Shape 8"/>
          <p:cNvSpPr>
            <a:spLocks noGrp="1"/>
          </p:cNvSpPr>
          <p:nvPr>
            <p:ph type="title"/>
          </p:nvPr>
        </p:nvSpPr>
        <p:spPr>
          <a:xfrm>
            <a:off x="762000" y="1485900"/>
            <a:ext cx="7543800" cy="3238500"/>
          </a:xfrm>
          <a:prstGeom prst="rect">
            <a:avLst/>
          </a:prstGeom>
        </p:spPr>
        <p:txBody>
          <a:bodyPr>
            <a:noAutofit/>
          </a:bodyPr>
          <a:lstStyle>
            <a:lvl1pPr>
              <a:tabLst/>
              <a:defRPr sz="8000" spc="0">
                <a:ln w="9525">
                  <a:noFill/>
                </a:ln>
                <a:solidFill>
                  <a:srgbClr val="262626"/>
                </a:solidFill>
                <a:latin typeface="Avenir Next Condensed Demi Bold"/>
                <a:ea typeface="Avenir Next Condensed Demi Bold"/>
                <a:cs typeface="Avenir Next Condensed Demi Bold"/>
                <a:sym typeface="Avenir Next Condensed Demi Bold"/>
              </a:defRPr>
            </a:lvl1pPr>
          </a:lstStyle>
          <a:p>
            <a:pPr lvl="0">
              <a:defRPr sz="1800" b="0">
                <a:solidFill>
                  <a:srgbClr val="000000"/>
                </a:solidFill>
              </a:defRPr>
            </a:pPr>
            <a:r>
              <a:rPr sz="8000" b="1">
                <a:solidFill>
                  <a:srgbClr val="262626"/>
                </a:solidFill>
              </a:rPr>
              <a:t>Click to edit Master title style</a:t>
            </a:r>
          </a:p>
        </p:txBody>
      </p:sp>
      <p:sp>
        <p:nvSpPr>
          <p:cNvPr id="9" name="Shape 9"/>
          <p:cNvSpPr>
            <a:spLocks noGrp="1"/>
          </p:cNvSpPr>
          <p:nvPr>
            <p:ph type="body" idx="1"/>
          </p:nvPr>
        </p:nvSpPr>
        <p:spPr>
          <a:xfrm>
            <a:off x="762000" y="4724400"/>
            <a:ext cx="6858000" cy="2133600"/>
          </a:xfrm>
          <a:prstGeom prst="rect">
            <a:avLst/>
          </a:prstGeom>
        </p:spPr>
        <p:txBody>
          <a:bodyPr/>
          <a:lstStyle>
            <a:lvl1pPr marL="0" indent="0">
              <a:spcBef>
                <a:spcPts val="600"/>
              </a:spcBef>
              <a:buClrTx/>
              <a:buSzTx/>
              <a:buFontTx/>
              <a:buNone/>
              <a:defRPr sz="2800">
                <a:solidFill>
                  <a:srgbClr val="676A55"/>
                </a:solidFill>
                <a:latin typeface="Calibri"/>
                <a:ea typeface="Calibri"/>
                <a:cs typeface="Calibri"/>
                <a:sym typeface="Calibri"/>
              </a:defRPr>
            </a:lvl1pPr>
          </a:lstStyle>
          <a:p>
            <a:pPr lvl="0">
              <a:defRPr sz="1800">
                <a:solidFill>
                  <a:srgbClr val="000000"/>
                </a:solidFill>
              </a:defRPr>
            </a:pPr>
            <a:r>
              <a:rPr sz="2800">
                <a:solidFill>
                  <a:srgbClr val="676A55"/>
                </a:solidFill>
              </a:rPr>
              <a:t>Click to edit Master subtitle style</a:t>
            </a:r>
          </a:p>
        </p:txBody>
      </p:sp>
      <p:sp>
        <p:nvSpPr>
          <p:cNvPr id="10" name="Shape 10"/>
          <p:cNvSpPr/>
          <p:nvPr/>
        </p:nvSpPr>
        <p:spPr>
          <a:xfrm>
            <a:off x="777240" y="6172200"/>
            <a:ext cx="7543801" cy="27432"/>
          </a:xfrm>
          <a:prstGeom prst="rect">
            <a:avLst/>
          </a:prstGeom>
          <a:solidFill>
            <a:srgbClr val="72A376"/>
          </a:solidFill>
          <a:ln w="12700">
            <a:miter lim="400000"/>
          </a:ln>
        </p:spPr>
        <p:txBody>
          <a:bodyPr lIns="0" tIns="0" rIns="0" bIns="0" anchor="ctr"/>
          <a:lstStyle/>
          <a:p>
            <a:pPr lvl="0" algn="ctr">
              <a:defRPr>
                <a:solidFill>
                  <a:srgbClr val="FFFFFF"/>
                </a:solidFill>
              </a:defRPr>
            </a:pPr>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Title and Vertical Tex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60" name="Shape 60"/>
          <p:cNvSpPr/>
          <p:nvPr/>
        </p:nvSpPr>
        <p:spPr>
          <a:xfrm>
            <a:off x="0" y="0"/>
            <a:ext cx="9144000" cy="381000"/>
          </a:xfrm>
          <a:prstGeom prst="rect">
            <a:avLst/>
          </a:prstGeom>
          <a:solidFill>
            <a:srgbClr val="72A376"/>
          </a:solidFill>
          <a:ln w="12700">
            <a:miter lim="400000"/>
          </a:ln>
        </p:spPr>
        <p:txBody>
          <a:bodyPr lIns="0" tIns="0" rIns="0" bIns="0" anchor="ctr"/>
          <a:lstStyle/>
          <a:p>
            <a:pPr lvl="0" algn="ctr">
              <a:defRPr>
                <a:solidFill>
                  <a:srgbClr val="FFFFFF"/>
                </a:solidFill>
              </a:defRPr>
            </a:pPr>
            <a:endParaRPr/>
          </a:p>
        </p:txBody>
      </p:sp>
      <p:sp>
        <p:nvSpPr>
          <p:cNvPr id="61" name="Shape 61"/>
          <p:cNvSpPr/>
          <p:nvPr/>
        </p:nvSpPr>
        <p:spPr>
          <a:xfrm>
            <a:off x="0" y="6525766"/>
            <a:ext cx="9144000" cy="45720"/>
          </a:xfrm>
          <a:prstGeom prst="rect">
            <a:avLst/>
          </a:prstGeom>
          <a:solidFill>
            <a:srgbClr val="72A376"/>
          </a:solidFill>
          <a:ln w="12700">
            <a:miter lim="400000"/>
          </a:ln>
        </p:spPr>
        <p:txBody>
          <a:bodyPr lIns="0" tIns="0" rIns="0" bIns="0" anchor="ctr"/>
          <a:lstStyle/>
          <a:p>
            <a:pPr lvl="0" algn="ctr">
              <a:defRPr>
                <a:solidFill>
                  <a:srgbClr val="FFFFFF"/>
                </a:solidFill>
              </a:defRPr>
            </a:pPr>
            <a:endParaRPr/>
          </a:p>
        </p:txBody>
      </p:sp>
      <p:sp>
        <p:nvSpPr>
          <p:cNvPr id="62" name="Shape 62"/>
          <p:cNvSpPr>
            <a:spLocks noGrp="1"/>
          </p:cNvSpPr>
          <p:nvPr>
            <p:ph type="title"/>
          </p:nvPr>
        </p:nvSpPr>
        <p:spPr>
          <a:xfrm>
            <a:off x="762000" y="381000"/>
            <a:ext cx="6781800" cy="838200"/>
          </a:xfrm>
          <a:prstGeom prst="rect">
            <a:avLst/>
          </a:prstGeom>
        </p:spPr>
        <p:txBody>
          <a:bodyPr/>
          <a:lstStyle>
            <a:lvl1pPr>
              <a:tabLst/>
              <a:defRPr sz="4400" spc="0">
                <a:ln w="9525">
                  <a:noFill/>
                </a:ln>
                <a:solidFill>
                  <a:srgbClr val="262626"/>
                </a:solidFill>
                <a:latin typeface="Avenir Next Condensed Demi Bold"/>
                <a:ea typeface="Avenir Next Condensed Demi Bold"/>
                <a:cs typeface="Avenir Next Condensed Demi Bold"/>
                <a:sym typeface="Avenir Next Condensed Demi Bold"/>
              </a:defRPr>
            </a:lvl1pPr>
          </a:lstStyle>
          <a:p>
            <a:pPr lvl="0">
              <a:defRPr sz="1800" b="0">
                <a:solidFill>
                  <a:srgbClr val="000000"/>
                </a:solidFill>
              </a:defRPr>
            </a:pPr>
            <a:r>
              <a:rPr sz="4400" b="1">
                <a:solidFill>
                  <a:srgbClr val="262626"/>
                </a:solidFill>
              </a:rPr>
              <a:t>Click to edit Master title style</a:t>
            </a:r>
          </a:p>
        </p:txBody>
      </p:sp>
      <p:sp>
        <p:nvSpPr>
          <p:cNvPr id="63" name="Shape 63"/>
          <p:cNvSpPr>
            <a:spLocks noGrp="1"/>
          </p:cNvSpPr>
          <p:nvPr>
            <p:ph type="body" idx="1"/>
          </p:nvPr>
        </p:nvSpPr>
        <p:spPr>
          <a:xfrm>
            <a:off x="914400" y="685800"/>
            <a:ext cx="7239000" cy="3886200"/>
          </a:xfrm>
          <a:prstGeom prst="rect">
            <a:avLst/>
          </a:prstGeom>
        </p:spPr>
        <p:txBody>
          <a:bodyPr/>
          <a:lstStyle>
            <a:lvl1pPr>
              <a:buClr>
                <a:srgbClr val="72A376"/>
              </a:buClr>
              <a:defRPr>
                <a:solidFill>
                  <a:srgbClr val="676A55"/>
                </a:solidFill>
                <a:latin typeface="Calibri"/>
                <a:ea typeface="Calibri"/>
                <a:cs typeface="Calibri"/>
                <a:sym typeface="Calibri"/>
              </a:defRPr>
            </a:lvl1pPr>
            <a:lvl2pPr marL="619298" indent="-299258">
              <a:buClr>
                <a:srgbClr val="72A376"/>
              </a:buClr>
              <a:defRPr>
                <a:solidFill>
                  <a:srgbClr val="676A55"/>
                </a:solidFill>
                <a:latin typeface="Calibri"/>
                <a:ea typeface="Calibri"/>
                <a:cs typeface="Calibri"/>
                <a:sym typeface="Calibri"/>
              </a:defRPr>
            </a:lvl2pPr>
            <a:lvl3pPr marL="914400">
              <a:buClr>
                <a:srgbClr val="72A376"/>
              </a:buClr>
              <a:defRPr>
                <a:solidFill>
                  <a:srgbClr val="676A55"/>
                </a:solidFill>
                <a:latin typeface="Calibri"/>
                <a:ea typeface="Calibri"/>
                <a:cs typeface="Calibri"/>
                <a:sym typeface="Calibri"/>
              </a:defRPr>
            </a:lvl3pPr>
            <a:lvl4pPr marL="1219200">
              <a:buClr>
                <a:srgbClr val="72A376"/>
              </a:buClr>
              <a:defRPr>
                <a:solidFill>
                  <a:srgbClr val="676A55"/>
                </a:solidFill>
                <a:latin typeface="Calibri"/>
                <a:ea typeface="Calibri"/>
                <a:cs typeface="Calibri"/>
                <a:sym typeface="Calibri"/>
              </a:defRPr>
            </a:lvl4pPr>
            <a:lvl5pPr marL="1447800" indent="-304800">
              <a:buClr>
                <a:srgbClr val="72A376"/>
              </a:buClr>
              <a:defRPr>
                <a:solidFill>
                  <a:srgbClr val="676A55"/>
                </a:solidFill>
                <a:latin typeface="Calibri"/>
                <a:ea typeface="Calibri"/>
                <a:cs typeface="Calibri"/>
                <a:sym typeface="Calibri"/>
              </a:defRPr>
            </a:lvl5pPr>
          </a:lstStyle>
          <a:p>
            <a:pPr lvl="0">
              <a:defRPr sz="1800">
                <a:solidFill>
                  <a:srgbClr val="000000"/>
                </a:solidFill>
              </a:defRPr>
            </a:pPr>
            <a:r>
              <a:rPr sz="2400">
                <a:solidFill>
                  <a:srgbClr val="676A55"/>
                </a:solidFill>
              </a:rPr>
              <a:t>Click to edit Master text styles</a:t>
            </a:r>
          </a:p>
          <a:p>
            <a:pPr lvl="1">
              <a:defRPr sz="1800">
                <a:solidFill>
                  <a:srgbClr val="000000"/>
                </a:solidFill>
              </a:defRPr>
            </a:pPr>
            <a:r>
              <a:rPr sz="2400">
                <a:solidFill>
                  <a:srgbClr val="676A55"/>
                </a:solidFill>
              </a:rPr>
              <a:t>Second level</a:t>
            </a:r>
          </a:p>
          <a:p>
            <a:pPr lvl="2">
              <a:defRPr sz="1800">
                <a:solidFill>
                  <a:srgbClr val="000000"/>
                </a:solidFill>
              </a:defRPr>
            </a:pPr>
            <a:r>
              <a:rPr sz="2400">
                <a:solidFill>
                  <a:srgbClr val="676A55"/>
                </a:solidFill>
              </a:rPr>
              <a:t>Third level</a:t>
            </a:r>
          </a:p>
          <a:p>
            <a:pPr lvl="3">
              <a:defRPr sz="1800">
                <a:solidFill>
                  <a:srgbClr val="000000"/>
                </a:solidFill>
              </a:defRPr>
            </a:pPr>
            <a:r>
              <a:rPr sz="2400">
                <a:solidFill>
                  <a:srgbClr val="676A55"/>
                </a:solidFill>
              </a:rPr>
              <a:t>Fourth level</a:t>
            </a:r>
          </a:p>
          <a:p>
            <a:pPr lvl="4">
              <a:defRPr sz="1800">
                <a:solidFill>
                  <a:srgbClr val="000000"/>
                </a:solidFill>
              </a:defRPr>
            </a:pPr>
            <a:r>
              <a:rPr sz="2400">
                <a:solidFill>
                  <a:srgbClr val="676A55"/>
                </a:solidFill>
              </a:rPr>
              <a:t>Fifth level</a:t>
            </a:r>
          </a:p>
        </p:txBody>
      </p:sp>
      <p:sp>
        <p:nvSpPr>
          <p:cNvPr id="64" name="Shape 64"/>
          <p:cNvSpPr>
            <a:spLocks noGrp="1"/>
          </p:cNvSpPr>
          <p:nvPr>
            <p:ph type="sldNum" sz="quarter" idx="2"/>
          </p:nvPr>
        </p:nvSpPr>
        <p:spPr>
          <a:xfrm>
            <a:off x="8382000" y="6492875"/>
            <a:ext cx="762000" cy="332740"/>
          </a:xfrm>
          <a:prstGeom prst="rect">
            <a:avLst/>
          </a:prstGeom>
        </p:spPr>
        <p:txBody>
          <a:bodyPr anchor="t"/>
          <a:lstStyle>
            <a:lvl1pPr>
              <a:defRPr sz="1600">
                <a:solidFill>
                  <a:srgbClr val="000000"/>
                </a:solidFill>
                <a:latin typeface="Calibri"/>
                <a:ea typeface="Calibri"/>
                <a:cs typeface="Calibri"/>
                <a:sym typeface="Calibri"/>
              </a:defRPr>
            </a:lvl1pPr>
          </a:lstStyle>
          <a:p>
            <a:pPr lvl="0"/>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Title Slide">
    <p:spTree>
      <p:nvGrpSpPr>
        <p:cNvPr id="1" name=""/>
        <p:cNvGrpSpPr/>
        <p:nvPr/>
      </p:nvGrpSpPr>
      <p:grpSpPr>
        <a:xfrm>
          <a:off x="0" y="0"/>
          <a:ext cx="0" cy="0"/>
          <a:chOff x="0" y="0"/>
          <a:chExt cx="0" cy="0"/>
        </a:xfrm>
      </p:grpSpPr>
      <p:grpSp>
        <p:nvGrpSpPr>
          <p:cNvPr id="149" name="Group 149"/>
          <p:cNvGrpSpPr/>
          <p:nvPr/>
        </p:nvGrpSpPr>
        <p:grpSpPr>
          <a:xfrm>
            <a:off x="-1" y="-30477"/>
            <a:ext cx="9067802" cy="6889274"/>
            <a:chOff x="0" y="0"/>
            <a:chExt cx="9067800" cy="6889272"/>
          </a:xfrm>
        </p:grpSpPr>
        <p:sp>
          <p:nvSpPr>
            <p:cNvPr id="66" name="Shape 66"/>
            <p:cNvSpPr/>
            <p:nvPr/>
          </p:nvSpPr>
          <p:spPr>
            <a:xfrm>
              <a:off x="1904999" y="30477"/>
              <a:ext cx="152401" cy="6858001"/>
            </a:xfrm>
            <a:prstGeom prst="line">
              <a:avLst/>
            </a:prstGeom>
            <a:noFill/>
            <a:ln w="9525" cap="flat">
              <a:solidFill>
                <a:srgbClr val="72A376"/>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67" name="Shape 67"/>
            <p:cNvSpPr/>
            <p:nvPr/>
          </p:nvSpPr>
          <p:spPr>
            <a:xfrm>
              <a:off x="1600199" y="30477"/>
              <a:ext cx="381001" cy="6858001"/>
            </a:xfrm>
            <a:prstGeom prst="line">
              <a:avLst/>
            </a:prstGeom>
            <a:noFill/>
            <a:ln w="9525" cap="flat">
              <a:solidFill>
                <a:srgbClr val="72A376"/>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68" name="Shape 68"/>
            <p:cNvSpPr/>
            <p:nvPr/>
          </p:nvSpPr>
          <p:spPr>
            <a:xfrm flipH="1">
              <a:off x="1752599" y="30477"/>
              <a:ext cx="381001" cy="6858001"/>
            </a:xfrm>
            <a:prstGeom prst="line">
              <a:avLst/>
            </a:prstGeom>
            <a:noFill/>
            <a:ln w="9525" cap="flat">
              <a:solidFill>
                <a:srgbClr val="72A376"/>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69" name="Shape 69"/>
            <p:cNvSpPr/>
            <p:nvPr/>
          </p:nvSpPr>
          <p:spPr>
            <a:xfrm flipH="1">
              <a:off x="76199" y="30477"/>
              <a:ext cx="228601" cy="6858001"/>
            </a:xfrm>
            <a:prstGeom prst="line">
              <a:avLst/>
            </a:prstGeom>
            <a:noFill/>
            <a:ln w="28575" cap="flat">
              <a:solidFill>
                <a:srgbClr val="72A376">
                  <a:alpha val="58000"/>
                </a:srgbClr>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70" name="Shape 70"/>
            <p:cNvSpPr/>
            <p:nvPr/>
          </p:nvSpPr>
          <p:spPr>
            <a:xfrm>
              <a:off x="-1" y="30477"/>
              <a:ext cx="228601" cy="6858001"/>
            </a:xfrm>
            <a:prstGeom prst="line">
              <a:avLst/>
            </a:prstGeom>
            <a:noFill/>
            <a:ln w="9525" cap="flat">
              <a:solidFill>
                <a:srgbClr val="72A376"/>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71" name="Shape 71"/>
            <p:cNvSpPr/>
            <p:nvPr/>
          </p:nvSpPr>
          <p:spPr>
            <a:xfrm>
              <a:off x="1600199" y="30477"/>
              <a:ext cx="914401" cy="6858001"/>
            </a:xfrm>
            <a:prstGeom prst="line">
              <a:avLst/>
            </a:prstGeom>
            <a:noFill/>
            <a:ln w="28575" cap="flat">
              <a:solidFill>
                <a:srgbClr val="72A376">
                  <a:alpha val="58000"/>
                </a:srgbClr>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72" name="Shape 72"/>
            <p:cNvSpPr/>
            <p:nvPr/>
          </p:nvSpPr>
          <p:spPr>
            <a:xfrm>
              <a:off x="380999" y="30477"/>
              <a:ext cx="457201" cy="6858001"/>
            </a:xfrm>
            <a:prstGeom prst="line">
              <a:avLst/>
            </a:prstGeom>
            <a:noFill/>
            <a:ln w="9525" cap="flat">
              <a:solidFill>
                <a:srgbClr val="72A376">
                  <a:alpha val="90000"/>
                </a:srgbClr>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73" name="Shape 73"/>
            <p:cNvSpPr/>
            <p:nvPr/>
          </p:nvSpPr>
          <p:spPr>
            <a:xfrm flipH="1">
              <a:off x="533400" y="30477"/>
              <a:ext cx="381001" cy="6858001"/>
            </a:xfrm>
            <a:prstGeom prst="line">
              <a:avLst/>
            </a:prstGeom>
            <a:noFill/>
            <a:ln w="12700" cap="flat">
              <a:solidFill>
                <a:srgbClr val="72A376"/>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74" name="Shape 74"/>
            <p:cNvSpPr/>
            <p:nvPr/>
          </p:nvSpPr>
          <p:spPr>
            <a:xfrm>
              <a:off x="1066800" y="30476"/>
              <a:ext cx="457199" cy="6858001"/>
            </a:xfrm>
            <a:prstGeom prst="line">
              <a:avLst/>
            </a:prstGeom>
            <a:noFill/>
            <a:ln w="38100" cap="flat">
              <a:solidFill>
                <a:srgbClr val="72A376">
                  <a:alpha val="47000"/>
                </a:srgbClr>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75" name="Shape 75"/>
            <p:cNvSpPr/>
            <p:nvPr/>
          </p:nvSpPr>
          <p:spPr>
            <a:xfrm>
              <a:off x="152399" y="30477"/>
              <a:ext cx="304801" cy="6858001"/>
            </a:xfrm>
            <a:prstGeom prst="line">
              <a:avLst/>
            </a:prstGeom>
            <a:noFill/>
            <a:ln w="9525" cap="flat">
              <a:solidFill>
                <a:srgbClr val="72A376"/>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76" name="Shape 76"/>
            <p:cNvSpPr/>
            <p:nvPr/>
          </p:nvSpPr>
          <p:spPr>
            <a:xfrm>
              <a:off x="1524000" y="30476"/>
              <a:ext cx="152402" cy="6858001"/>
            </a:xfrm>
            <a:prstGeom prst="line">
              <a:avLst/>
            </a:prstGeom>
            <a:noFill/>
            <a:ln w="9525" cap="flat">
              <a:solidFill>
                <a:srgbClr val="72A376"/>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77" name="Shape 77"/>
            <p:cNvSpPr/>
            <p:nvPr/>
          </p:nvSpPr>
          <p:spPr>
            <a:xfrm>
              <a:off x="533399" y="30477"/>
              <a:ext cx="152401" cy="6858001"/>
            </a:xfrm>
            <a:prstGeom prst="line">
              <a:avLst/>
            </a:prstGeom>
            <a:noFill/>
            <a:ln w="9525" cap="flat">
              <a:solidFill>
                <a:srgbClr val="72A376"/>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78" name="Shape 78"/>
            <p:cNvSpPr/>
            <p:nvPr/>
          </p:nvSpPr>
          <p:spPr>
            <a:xfrm>
              <a:off x="685799" y="30477"/>
              <a:ext cx="609601" cy="6858001"/>
            </a:xfrm>
            <a:prstGeom prst="line">
              <a:avLst/>
            </a:prstGeom>
            <a:noFill/>
            <a:ln w="15875" cap="flat">
              <a:solidFill>
                <a:srgbClr val="72A376"/>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79" name="Shape 79"/>
            <p:cNvSpPr/>
            <p:nvPr/>
          </p:nvSpPr>
          <p:spPr>
            <a:xfrm flipH="1">
              <a:off x="990599" y="30477"/>
              <a:ext cx="1413511" cy="6858001"/>
            </a:xfrm>
            <a:prstGeom prst="line">
              <a:avLst/>
            </a:prstGeom>
            <a:noFill/>
            <a:ln w="9525" cap="flat">
              <a:solidFill>
                <a:srgbClr val="72A376">
                  <a:alpha val="39000"/>
                </a:srgbClr>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80" name="Shape 80"/>
            <p:cNvSpPr/>
            <p:nvPr/>
          </p:nvSpPr>
          <p:spPr>
            <a:xfrm flipH="1">
              <a:off x="2135504" y="30476"/>
              <a:ext cx="302896" cy="6858001"/>
            </a:xfrm>
            <a:prstGeom prst="line">
              <a:avLst/>
            </a:prstGeom>
            <a:noFill/>
            <a:ln w="9525" cap="flat">
              <a:solidFill>
                <a:srgbClr val="72A376"/>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81" name="Shape 81"/>
            <p:cNvSpPr/>
            <p:nvPr/>
          </p:nvSpPr>
          <p:spPr>
            <a:xfrm flipH="1">
              <a:off x="2362199" y="30477"/>
              <a:ext cx="304801" cy="6858001"/>
            </a:xfrm>
            <a:prstGeom prst="line">
              <a:avLst/>
            </a:prstGeom>
            <a:noFill/>
            <a:ln w="9525" cap="flat">
              <a:solidFill>
                <a:srgbClr val="72A376"/>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82" name="Shape 82"/>
            <p:cNvSpPr/>
            <p:nvPr/>
          </p:nvSpPr>
          <p:spPr>
            <a:xfrm flipH="1">
              <a:off x="1371599" y="30477"/>
              <a:ext cx="403861" cy="6858001"/>
            </a:xfrm>
            <a:prstGeom prst="line">
              <a:avLst/>
            </a:prstGeom>
            <a:noFill/>
            <a:ln w="12700" cap="flat">
              <a:solidFill>
                <a:srgbClr val="72A376"/>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83" name="Shape 83"/>
            <p:cNvSpPr/>
            <p:nvPr/>
          </p:nvSpPr>
          <p:spPr>
            <a:xfrm>
              <a:off x="609600" y="30477"/>
              <a:ext cx="352426" cy="6858001"/>
            </a:xfrm>
            <a:prstGeom prst="line">
              <a:avLst/>
            </a:prstGeom>
            <a:noFill/>
            <a:ln w="15875" cap="flat">
              <a:solidFill>
                <a:srgbClr val="72A376"/>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84" name="Shape 84"/>
            <p:cNvSpPr/>
            <p:nvPr/>
          </p:nvSpPr>
          <p:spPr>
            <a:xfrm>
              <a:off x="1371599" y="30477"/>
              <a:ext cx="205741" cy="6858001"/>
            </a:xfrm>
            <a:prstGeom prst="line">
              <a:avLst/>
            </a:prstGeom>
            <a:noFill/>
            <a:ln w="50800" cap="flat">
              <a:solidFill>
                <a:srgbClr val="72A376">
                  <a:alpha val="30000"/>
                </a:srgbClr>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85" name="Shape 85"/>
            <p:cNvSpPr/>
            <p:nvPr/>
          </p:nvSpPr>
          <p:spPr>
            <a:xfrm>
              <a:off x="990599" y="30477"/>
              <a:ext cx="152401" cy="6858001"/>
            </a:xfrm>
            <a:prstGeom prst="line">
              <a:avLst/>
            </a:prstGeom>
            <a:noFill/>
            <a:ln w="9525" cap="flat">
              <a:solidFill>
                <a:srgbClr val="72A376"/>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86" name="Shape 86"/>
            <p:cNvSpPr/>
            <p:nvPr/>
          </p:nvSpPr>
          <p:spPr>
            <a:xfrm>
              <a:off x="1219199" y="30477"/>
              <a:ext cx="152401" cy="6858001"/>
            </a:xfrm>
            <a:prstGeom prst="line">
              <a:avLst/>
            </a:prstGeom>
            <a:noFill/>
            <a:ln w="9525" cap="flat">
              <a:solidFill>
                <a:srgbClr val="72A376"/>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87" name="Shape 87"/>
            <p:cNvSpPr/>
            <p:nvPr/>
          </p:nvSpPr>
          <p:spPr>
            <a:xfrm>
              <a:off x="4419599" y="30477"/>
              <a:ext cx="152402" cy="6858001"/>
            </a:xfrm>
            <a:prstGeom prst="line">
              <a:avLst/>
            </a:prstGeom>
            <a:noFill/>
            <a:ln w="9525" cap="flat">
              <a:solidFill>
                <a:srgbClr val="72A376"/>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88" name="Shape 88"/>
            <p:cNvSpPr/>
            <p:nvPr/>
          </p:nvSpPr>
          <p:spPr>
            <a:xfrm>
              <a:off x="4114799" y="30477"/>
              <a:ext cx="381002" cy="6858001"/>
            </a:xfrm>
            <a:prstGeom prst="line">
              <a:avLst/>
            </a:prstGeom>
            <a:noFill/>
            <a:ln w="9525" cap="flat">
              <a:solidFill>
                <a:srgbClr val="72A376"/>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89" name="Shape 89"/>
            <p:cNvSpPr/>
            <p:nvPr/>
          </p:nvSpPr>
          <p:spPr>
            <a:xfrm flipH="1">
              <a:off x="4267199" y="30477"/>
              <a:ext cx="381001" cy="6858001"/>
            </a:xfrm>
            <a:prstGeom prst="line">
              <a:avLst/>
            </a:prstGeom>
            <a:noFill/>
            <a:ln w="47625" cap="flat">
              <a:solidFill>
                <a:srgbClr val="72A376">
                  <a:alpha val="63000"/>
                </a:srgbClr>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90" name="Shape 90"/>
            <p:cNvSpPr/>
            <p:nvPr/>
          </p:nvSpPr>
          <p:spPr>
            <a:xfrm flipH="1">
              <a:off x="2590799" y="30477"/>
              <a:ext cx="228601" cy="6858001"/>
            </a:xfrm>
            <a:prstGeom prst="line">
              <a:avLst/>
            </a:prstGeom>
            <a:noFill/>
            <a:ln w="28575" cap="flat">
              <a:solidFill>
                <a:srgbClr val="72A376">
                  <a:alpha val="58000"/>
                </a:srgbClr>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91" name="Shape 91"/>
            <p:cNvSpPr/>
            <p:nvPr/>
          </p:nvSpPr>
          <p:spPr>
            <a:xfrm>
              <a:off x="2514599" y="30477"/>
              <a:ext cx="228601" cy="6858001"/>
            </a:xfrm>
            <a:prstGeom prst="line">
              <a:avLst/>
            </a:prstGeom>
            <a:noFill/>
            <a:ln w="9525" cap="flat">
              <a:solidFill>
                <a:srgbClr val="72A376"/>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92" name="Shape 92"/>
            <p:cNvSpPr/>
            <p:nvPr/>
          </p:nvSpPr>
          <p:spPr>
            <a:xfrm flipH="1">
              <a:off x="3275805" y="31271"/>
              <a:ext cx="1589" cy="6858001"/>
            </a:xfrm>
            <a:prstGeom prst="line">
              <a:avLst/>
            </a:prstGeom>
            <a:noFill/>
            <a:ln w="28575" cap="flat">
              <a:solidFill>
                <a:srgbClr val="72A376">
                  <a:alpha val="58000"/>
                </a:srgbClr>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93" name="Shape 93"/>
            <p:cNvSpPr/>
            <p:nvPr/>
          </p:nvSpPr>
          <p:spPr>
            <a:xfrm>
              <a:off x="2895599" y="30477"/>
              <a:ext cx="457201" cy="6858001"/>
            </a:xfrm>
            <a:prstGeom prst="line">
              <a:avLst/>
            </a:prstGeom>
            <a:noFill/>
            <a:ln w="47625" cap="flat">
              <a:solidFill>
                <a:srgbClr val="72A376">
                  <a:alpha val="63000"/>
                </a:srgbClr>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94" name="Shape 94"/>
            <p:cNvSpPr/>
            <p:nvPr/>
          </p:nvSpPr>
          <p:spPr>
            <a:xfrm flipH="1">
              <a:off x="3048000" y="30477"/>
              <a:ext cx="381001" cy="6858001"/>
            </a:xfrm>
            <a:prstGeom prst="line">
              <a:avLst/>
            </a:prstGeom>
            <a:noFill/>
            <a:ln w="50800" cap="flat">
              <a:solidFill>
                <a:srgbClr val="72A376">
                  <a:alpha val="30000"/>
                </a:srgbClr>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95" name="Shape 95"/>
            <p:cNvSpPr/>
            <p:nvPr/>
          </p:nvSpPr>
          <p:spPr>
            <a:xfrm>
              <a:off x="3581400" y="30476"/>
              <a:ext cx="457199" cy="6858001"/>
            </a:xfrm>
            <a:prstGeom prst="line">
              <a:avLst/>
            </a:prstGeom>
            <a:noFill/>
            <a:ln w="38100" cap="flat">
              <a:solidFill>
                <a:srgbClr val="72A376">
                  <a:alpha val="47000"/>
                </a:srgbClr>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96" name="Shape 96"/>
            <p:cNvSpPr/>
            <p:nvPr/>
          </p:nvSpPr>
          <p:spPr>
            <a:xfrm>
              <a:off x="2666999" y="30477"/>
              <a:ext cx="304801" cy="6858001"/>
            </a:xfrm>
            <a:prstGeom prst="line">
              <a:avLst/>
            </a:prstGeom>
            <a:noFill/>
            <a:ln w="9525" cap="flat">
              <a:solidFill>
                <a:srgbClr val="72A376"/>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97" name="Shape 97"/>
            <p:cNvSpPr/>
            <p:nvPr/>
          </p:nvSpPr>
          <p:spPr>
            <a:xfrm>
              <a:off x="4038600" y="30476"/>
              <a:ext cx="152402" cy="6858001"/>
            </a:xfrm>
            <a:prstGeom prst="line">
              <a:avLst/>
            </a:prstGeom>
            <a:noFill/>
            <a:ln w="50800" cap="flat">
              <a:solidFill>
                <a:srgbClr val="72A376">
                  <a:alpha val="30000"/>
                </a:srgbClr>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98" name="Shape 98"/>
            <p:cNvSpPr/>
            <p:nvPr/>
          </p:nvSpPr>
          <p:spPr>
            <a:xfrm>
              <a:off x="3047999" y="30477"/>
              <a:ext cx="152401" cy="6858001"/>
            </a:xfrm>
            <a:prstGeom prst="line">
              <a:avLst/>
            </a:prstGeom>
            <a:noFill/>
            <a:ln w="9525" cap="flat">
              <a:solidFill>
                <a:srgbClr val="72A376"/>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99" name="Shape 99"/>
            <p:cNvSpPr/>
            <p:nvPr/>
          </p:nvSpPr>
          <p:spPr>
            <a:xfrm flipH="1">
              <a:off x="2285999" y="30477"/>
              <a:ext cx="228601" cy="6858001"/>
            </a:xfrm>
            <a:prstGeom prst="line">
              <a:avLst/>
            </a:prstGeom>
            <a:noFill/>
            <a:ln w="15875" cap="flat">
              <a:solidFill>
                <a:srgbClr val="72A376"/>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100" name="Shape 100"/>
            <p:cNvSpPr/>
            <p:nvPr/>
          </p:nvSpPr>
          <p:spPr>
            <a:xfrm flipH="1">
              <a:off x="3505200" y="30477"/>
              <a:ext cx="1413511" cy="6858001"/>
            </a:xfrm>
            <a:prstGeom prst="line">
              <a:avLst/>
            </a:prstGeom>
            <a:noFill/>
            <a:ln w="9525" cap="flat">
              <a:solidFill>
                <a:srgbClr val="72A376">
                  <a:alpha val="39000"/>
                </a:srgbClr>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101" name="Shape 101"/>
            <p:cNvSpPr/>
            <p:nvPr/>
          </p:nvSpPr>
          <p:spPr>
            <a:xfrm flipH="1">
              <a:off x="4650104" y="30476"/>
              <a:ext cx="302896" cy="6858001"/>
            </a:xfrm>
            <a:prstGeom prst="line">
              <a:avLst/>
            </a:prstGeom>
            <a:noFill/>
            <a:ln w="9525" cap="flat">
              <a:solidFill>
                <a:srgbClr val="72A376"/>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102" name="Shape 102"/>
            <p:cNvSpPr/>
            <p:nvPr/>
          </p:nvSpPr>
          <p:spPr>
            <a:xfrm flipH="1">
              <a:off x="4953000" y="30477"/>
              <a:ext cx="152401" cy="6858001"/>
            </a:xfrm>
            <a:prstGeom prst="line">
              <a:avLst/>
            </a:prstGeom>
            <a:noFill/>
            <a:ln w="9525" cap="flat">
              <a:solidFill>
                <a:srgbClr val="72A376"/>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103" name="Shape 103"/>
            <p:cNvSpPr/>
            <p:nvPr/>
          </p:nvSpPr>
          <p:spPr>
            <a:xfrm flipH="1">
              <a:off x="3886200" y="30477"/>
              <a:ext cx="403861" cy="6858001"/>
            </a:xfrm>
            <a:prstGeom prst="line">
              <a:avLst/>
            </a:prstGeom>
            <a:noFill/>
            <a:ln w="12700" cap="flat">
              <a:solidFill>
                <a:srgbClr val="72A376"/>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104" name="Shape 104"/>
            <p:cNvSpPr/>
            <p:nvPr/>
          </p:nvSpPr>
          <p:spPr>
            <a:xfrm>
              <a:off x="3124200" y="30477"/>
              <a:ext cx="352426" cy="6858001"/>
            </a:xfrm>
            <a:prstGeom prst="line">
              <a:avLst/>
            </a:prstGeom>
            <a:noFill/>
            <a:ln w="15875" cap="flat">
              <a:solidFill>
                <a:srgbClr val="72A376"/>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105" name="Shape 105"/>
            <p:cNvSpPr/>
            <p:nvPr/>
          </p:nvSpPr>
          <p:spPr>
            <a:xfrm>
              <a:off x="3886199" y="30477"/>
              <a:ext cx="205741" cy="6858001"/>
            </a:xfrm>
            <a:prstGeom prst="line">
              <a:avLst/>
            </a:prstGeom>
            <a:noFill/>
            <a:ln w="9525" cap="flat">
              <a:solidFill>
                <a:srgbClr val="72A376"/>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106" name="Shape 106"/>
            <p:cNvSpPr/>
            <p:nvPr/>
          </p:nvSpPr>
          <p:spPr>
            <a:xfrm>
              <a:off x="3505199" y="30477"/>
              <a:ext cx="152401" cy="6858001"/>
            </a:xfrm>
            <a:prstGeom prst="line">
              <a:avLst/>
            </a:prstGeom>
            <a:noFill/>
            <a:ln w="9525" cap="flat">
              <a:solidFill>
                <a:srgbClr val="72A376"/>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107" name="Shape 107"/>
            <p:cNvSpPr/>
            <p:nvPr/>
          </p:nvSpPr>
          <p:spPr>
            <a:xfrm>
              <a:off x="3733799" y="30477"/>
              <a:ext cx="152401" cy="6858001"/>
            </a:xfrm>
            <a:prstGeom prst="line">
              <a:avLst/>
            </a:prstGeom>
            <a:noFill/>
            <a:ln w="9525" cap="flat">
              <a:solidFill>
                <a:srgbClr val="72A376"/>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108" name="Shape 108"/>
            <p:cNvSpPr/>
            <p:nvPr/>
          </p:nvSpPr>
          <p:spPr>
            <a:xfrm>
              <a:off x="6096000" y="30478"/>
              <a:ext cx="152401" cy="6858001"/>
            </a:xfrm>
            <a:prstGeom prst="line">
              <a:avLst/>
            </a:prstGeom>
            <a:noFill/>
            <a:ln w="50800" cap="flat">
              <a:solidFill>
                <a:srgbClr val="72A376">
                  <a:alpha val="30000"/>
                </a:srgbClr>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109" name="Shape 109"/>
            <p:cNvSpPr/>
            <p:nvPr/>
          </p:nvSpPr>
          <p:spPr>
            <a:xfrm>
              <a:off x="5334001" y="30478"/>
              <a:ext cx="381001" cy="6858001"/>
            </a:xfrm>
            <a:prstGeom prst="line">
              <a:avLst/>
            </a:prstGeom>
            <a:noFill/>
            <a:ln w="9525" cap="flat">
              <a:solidFill>
                <a:srgbClr val="72A376"/>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110" name="Shape 110"/>
            <p:cNvSpPr/>
            <p:nvPr/>
          </p:nvSpPr>
          <p:spPr>
            <a:xfrm flipH="1">
              <a:off x="5943600" y="30478"/>
              <a:ext cx="381001" cy="6858001"/>
            </a:xfrm>
            <a:prstGeom prst="line">
              <a:avLst/>
            </a:prstGeom>
            <a:noFill/>
            <a:ln w="9525" cap="flat">
              <a:solidFill>
                <a:srgbClr val="72A376"/>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111" name="Shape 111"/>
            <p:cNvSpPr/>
            <p:nvPr/>
          </p:nvSpPr>
          <p:spPr>
            <a:xfrm flipH="1">
              <a:off x="5105400" y="30477"/>
              <a:ext cx="304801" cy="6858000"/>
            </a:xfrm>
            <a:prstGeom prst="line">
              <a:avLst/>
            </a:prstGeom>
            <a:noFill/>
            <a:ln w="28575" cap="flat">
              <a:solidFill>
                <a:srgbClr val="72A376">
                  <a:alpha val="58000"/>
                </a:srgbClr>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112" name="Shape 112"/>
            <p:cNvSpPr/>
            <p:nvPr/>
          </p:nvSpPr>
          <p:spPr>
            <a:xfrm>
              <a:off x="4267200" y="30478"/>
              <a:ext cx="457199" cy="6858001"/>
            </a:xfrm>
            <a:prstGeom prst="line">
              <a:avLst/>
            </a:prstGeom>
            <a:noFill/>
            <a:ln w="38100" cap="flat">
              <a:solidFill>
                <a:srgbClr val="72A376">
                  <a:alpha val="47000"/>
                </a:srgbClr>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113" name="Shape 113"/>
            <p:cNvSpPr/>
            <p:nvPr/>
          </p:nvSpPr>
          <p:spPr>
            <a:xfrm>
              <a:off x="5715000" y="30477"/>
              <a:ext cx="152402" cy="6858001"/>
            </a:xfrm>
            <a:prstGeom prst="line">
              <a:avLst/>
            </a:prstGeom>
            <a:noFill/>
            <a:ln w="9525" cap="flat">
              <a:solidFill>
                <a:srgbClr val="72A376"/>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114" name="Shape 114"/>
            <p:cNvSpPr/>
            <p:nvPr/>
          </p:nvSpPr>
          <p:spPr>
            <a:xfrm flipH="1">
              <a:off x="5368290" y="30478"/>
              <a:ext cx="1413511" cy="6858001"/>
            </a:xfrm>
            <a:prstGeom prst="line">
              <a:avLst/>
            </a:prstGeom>
            <a:noFill/>
            <a:ln w="9525" cap="flat">
              <a:solidFill>
                <a:srgbClr val="72A376">
                  <a:alpha val="56000"/>
                </a:srgbClr>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115" name="Shape 115"/>
            <p:cNvSpPr/>
            <p:nvPr/>
          </p:nvSpPr>
          <p:spPr>
            <a:xfrm flipH="1">
              <a:off x="6326504" y="30477"/>
              <a:ext cx="302896" cy="6858001"/>
            </a:xfrm>
            <a:prstGeom prst="line">
              <a:avLst/>
            </a:prstGeom>
            <a:noFill/>
            <a:ln w="9525" cap="flat">
              <a:solidFill>
                <a:srgbClr val="72A376"/>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116" name="Shape 116"/>
            <p:cNvSpPr/>
            <p:nvPr/>
          </p:nvSpPr>
          <p:spPr>
            <a:xfrm flipH="1">
              <a:off x="6172200" y="30478"/>
              <a:ext cx="304801" cy="6858001"/>
            </a:xfrm>
            <a:prstGeom prst="line">
              <a:avLst/>
            </a:prstGeom>
            <a:noFill/>
            <a:ln w="9525" cap="flat">
              <a:solidFill>
                <a:srgbClr val="72A376"/>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117" name="Shape 117"/>
            <p:cNvSpPr/>
            <p:nvPr/>
          </p:nvSpPr>
          <p:spPr>
            <a:xfrm flipH="1">
              <a:off x="5615940" y="30478"/>
              <a:ext cx="403861" cy="6858001"/>
            </a:xfrm>
            <a:prstGeom prst="line">
              <a:avLst/>
            </a:prstGeom>
            <a:noFill/>
            <a:ln w="12700" cap="flat">
              <a:solidFill>
                <a:srgbClr val="72A376"/>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118" name="Shape 118"/>
            <p:cNvSpPr/>
            <p:nvPr/>
          </p:nvSpPr>
          <p:spPr>
            <a:xfrm>
              <a:off x="5562600" y="30478"/>
              <a:ext cx="205741" cy="6858001"/>
            </a:xfrm>
            <a:prstGeom prst="line">
              <a:avLst/>
            </a:prstGeom>
            <a:noFill/>
            <a:ln w="9525" cap="flat">
              <a:solidFill>
                <a:srgbClr val="72A376"/>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119" name="Shape 119"/>
            <p:cNvSpPr/>
            <p:nvPr/>
          </p:nvSpPr>
          <p:spPr>
            <a:xfrm>
              <a:off x="5105400" y="30478"/>
              <a:ext cx="152401" cy="6858001"/>
            </a:xfrm>
            <a:prstGeom prst="line">
              <a:avLst/>
            </a:prstGeom>
            <a:noFill/>
            <a:ln w="9525" cap="flat">
              <a:solidFill>
                <a:srgbClr val="72A376"/>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120" name="Shape 120"/>
            <p:cNvSpPr/>
            <p:nvPr/>
          </p:nvSpPr>
          <p:spPr>
            <a:xfrm>
              <a:off x="5334000" y="30477"/>
              <a:ext cx="152401" cy="6858001"/>
            </a:xfrm>
            <a:prstGeom prst="line">
              <a:avLst/>
            </a:prstGeom>
            <a:noFill/>
            <a:ln w="9525" cap="flat">
              <a:solidFill>
                <a:srgbClr val="72A376"/>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121" name="Shape 121"/>
            <p:cNvSpPr/>
            <p:nvPr/>
          </p:nvSpPr>
          <p:spPr>
            <a:xfrm flipH="1">
              <a:off x="6781800" y="30478"/>
              <a:ext cx="228601" cy="6858001"/>
            </a:xfrm>
            <a:prstGeom prst="line">
              <a:avLst/>
            </a:prstGeom>
            <a:noFill/>
            <a:ln w="28575" cap="flat">
              <a:solidFill>
                <a:srgbClr val="72A376">
                  <a:alpha val="58000"/>
                </a:srgbClr>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122" name="Shape 122"/>
            <p:cNvSpPr/>
            <p:nvPr/>
          </p:nvSpPr>
          <p:spPr>
            <a:xfrm>
              <a:off x="6781799" y="30478"/>
              <a:ext cx="228601" cy="6858001"/>
            </a:xfrm>
            <a:prstGeom prst="line">
              <a:avLst/>
            </a:prstGeom>
            <a:noFill/>
            <a:ln w="9525" cap="flat">
              <a:solidFill>
                <a:srgbClr val="72A376"/>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123" name="Shape 123"/>
            <p:cNvSpPr/>
            <p:nvPr/>
          </p:nvSpPr>
          <p:spPr>
            <a:xfrm flipH="1">
              <a:off x="7466806" y="31272"/>
              <a:ext cx="1589" cy="6858001"/>
            </a:xfrm>
            <a:prstGeom prst="line">
              <a:avLst/>
            </a:prstGeom>
            <a:noFill/>
            <a:ln w="28575" cap="flat">
              <a:solidFill>
                <a:srgbClr val="72A376">
                  <a:alpha val="58000"/>
                </a:srgbClr>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124" name="Shape 124"/>
            <p:cNvSpPr/>
            <p:nvPr/>
          </p:nvSpPr>
          <p:spPr>
            <a:xfrm>
              <a:off x="7086600" y="30478"/>
              <a:ext cx="457201" cy="6858001"/>
            </a:xfrm>
            <a:prstGeom prst="line">
              <a:avLst/>
            </a:prstGeom>
            <a:noFill/>
            <a:ln w="9525" cap="flat">
              <a:solidFill>
                <a:srgbClr val="72A376">
                  <a:alpha val="90000"/>
                </a:srgbClr>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125" name="Shape 125"/>
            <p:cNvSpPr/>
            <p:nvPr/>
          </p:nvSpPr>
          <p:spPr>
            <a:xfrm flipH="1">
              <a:off x="7239001" y="30478"/>
              <a:ext cx="381001" cy="6858001"/>
            </a:xfrm>
            <a:prstGeom prst="line">
              <a:avLst/>
            </a:prstGeom>
            <a:noFill/>
            <a:ln w="12700" cap="flat">
              <a:solidFill>
                <a:srgbClr val="72A376"/>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126" name="Shape 126"/>
            <p:cNvSpPr/>
            <p:nvPr/>
          </p:nvSpPr>
          <p:spPr>
            <a:xfrm>
              <a:off x="7772400" y="30477"/>
              <a:ext cx="457199" cy="6858001"/>
            </a:xfrm>
            <a:prstGeom prst="line">
              <a:avLst/>
            </a:prstGeom>
            <a:noFill/>
            <a:ln w="38100" cap="flat">
              <a:solidFill>
                <a:srgbClr val="72A376">
                  <a:alpha val="47000"/>
                </a:srgbClr>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127" name="Shape 127"/>
            <p:cNvSpPr/>
            <p:nvPr/>
          </p:nvSpPr>
          <p:spPr>
            <a:xfrm>
              <a:off x="7086600" y="30477"/>
              <a:ext cx="152401" cy="6858001"/>
            </a:xfrm>
            <a:prstGeom prst="line">
              <a:avLst/>
            </a:prstGeom>
            <a:noFill/>
            <a:ln w="9525" cap="flat">
              <a:solidFill>
                <a:srgbClr val="72A376"/>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128" name="Shape 128"/>
            <p:cNvSpPr/>
            <p:nvPr/>
          </p:nvSpPr>
          <p:spPr>
            <a:xfrm flipH="1">
              <a:off x="6934200" y="30477"/>
              <a:ext cx="228601" cy="6858001"/>
            </a:xfrm>
            <a:prstGeom prst="line">
              <a:avLst/>
            </a:prstGeom>
            <a:noFill/>
            <a:ln w="15875" cap="flat">
              <a:solidFill>
                <a:srgbClr val="72A376"/>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129" name="Shape 129"/>
            <p:cNvSpPr/>
            <p:nvPr/>
          </p:nvSpPr>
          <p:spPr>
            <a:xfrm>
              <a:off x="7467600" y="30477"/>
              <a:ext cx="352426" cy="6858001"/>
            </a:xfrm>
            <a:prstGeom prst="line">
              <a:avLst/>
            </a:prstGeom>
            <a:noFill/>
            <a:ln w="15875" cap="flat">
              <a:solidFill>
                <a:srgbClr val="72A376">
                  <a:alpha val="72000"/>
                </a:srgbClr>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130" name="Shape 130"/>
            <p:cNvSpPr/>
            <p:nvPr/>
          </p:nvSpPr>
          <p:spPr>
            <a:xfrm>
              <a:off x="8077200" y="30478"/>
              <a:ext cx="205741" cy="6858001"/>
            </a:xfrm>
            <a:prstGeom prst="line">
              <a:avLst/>
            </a:prstGeom>
            <a:noFill/>
            <a:ln w="9525" cap="flat">
              <a:solidFill>
                <a:srgbClr val="72A376"/>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131" name="Shape 131"/>
            <p:cNvSpPr/>
            <p:nvPr/>
          </p:nvSpPr>
          <p:spPr>
            <a:xfrm>
              <a:off x="7696200" y="30478"/>
              <a:ext cx="152401" cy="6858001"/>
            </a:xfrm>
            <a:prstGeom prst="line">
              <a:avLst/>
            </a:prstGeom>
            <a:noFill/>
            <a:ln w="9525" cap="flat">
              <a:solidFill>
                <a:srgbClr val="72A376"/>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132" name="Shape 132"/>
            <p:cNvSpPr/>
            <p:nvPr/>
          </p:nvSpPr>
          <p:spPr>
            <a:xfrm>
              <a:off x="7924800" y="30478"/>
              <a:ext cx="152401" cy="6858001"/>
            </a:xfrm>
            <a:prstGeom prst="line">
              <a:avLst/>
            </a:prstGeom>
            <a:noFill/>
            <a:ln w="9525" cap="flat">
              <a:solidFill>
                <a:srgbClr val="72A376"/>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133" name="Shape 133"/>
            <p:cNvSpPr/>
            <p:nvPr/>
          </p:nvSpPr>
          <p:spPr>
            <a:xfrm>
              <a:off x="8610600" y="30479"/>
              <a:ext cx="152401" cy="6858001"/>
            </a:xfrm>
            <a:prstGeom prst="line">
              <a:avLst/>
            </a:prstGeom>
            <a:noFill/>
            <a:ln w="9525" cap="flat">
              <a:solidFill>
                <a:srgbClr val="72A376"/>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134" name="Shape 134"/>
            <p:cNvSpPr/>
            <p:nvPr/>
          </p:nvSpPr>
          <p:spPr>
            <a:xfrm>
              <a:off x="8305800" y="30479"/>
              <a:ext cx="381001" cy="6858001"/>
            </a:xfrm>
            <a:prstGeom prst="line">
              <a:avLst/>
            </a:prstGeom>
            <a:noFill/>
            <a:ln w="9525" cap="flat">
              <a:solidFill>
                <a:srgbClr val="72A376"/>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135" name="Shape 135"/>
            <p:cNvSpPr/>
            <p:nvPr/>
          </p:nvSpPr>
          <p:spPr>
            <a:xfrm flipH="1">
              <a:off x="8458200" y="30479"/>
              <a:ext cx="381001" cy="6858001"/>
            </a:xfrm>
            <a:prstGeom prst="line">
              <a:avLst/>
            </a:prstGeom>
            <a:noFill/>
            <a:ln w="50800" cap="flat">
              <a:solidFill>
                <a:srgbClr val="72A376">
                  <a:alpha val="30000"/>
                </a:srgbClr>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136" name="Shape 136"/>
            <p:cNvSpPr/>
            <p:nvPr/>
          </p:nvSpPr>
          <p:spPr>
            <a:xfrm>
              <a:off x="8229600" y="30478"/>
              <a:ext cx="152402" cy="6858001"/>
            </a:xfrm>
            <a:prstGeom prst="line">
              <a:avLst/>
            </a:prstGeom>
            <a:noFill/>
            <a:ln w="9525" cap="flat">
              <a:solidFill>
                <a:srgbClr val="72A376"/>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137" name="Shape 137"/>
            <p:cNvSpPr/>
            <p:nvPr/>
          </p:nvSpPr>
          <p:spPr>
            <a:xfrm flipH="1">
              <a:off x="8876667" y="0"/>
              <a:ext cx="191134" cy="6888479"/>
            </a:xfrm>
            <a:prstGeom prst="line">
              <a:avLst/>
            </a:prstGeom>
            <a:noFill/>
            <a:ln w="9525" cap="flat">
              <a:solidFill>
                <a:srgbClr val="72A376"/>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138" name="Shape 138"/>
            <p:cNvSpPr/>
            <p:nvPr/>
          </p:nvSpPr>
          <p:spPr>
            <a:xfrm flipH="1">
              <a:off x="8077200" y="30479"/>
              <a:ext cx="403861" cy="6858001"/>
            </a:xfrm>
            <a:prstGeom prst="line">
              <a:avLst/>
            </a:prstGeom>
            <a:noFill/>
            <a:ln w="47625" cap="flat">
              <a:solidFill>
                <a:srgbClr val="72A376">
                  <a:alpha val="63000"/>
                </a:srgbClr>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139" name="Shape 139"/>
            <p:cNvSpPr/>
            <p:nvPr/>
          </p:nvSpPr>
          <p:spPr>
            <a:xfrm>
              <a:off x="8077200" y="30479"/>
              <a:ext cx="205741" cy="6858001"/>
            </a:xfrm>
            <a:prstGeom prst="line">
              <a:avLst/>
            </a:prstGeom>
            <a:noFill/>
            <a:ln w="9525" cap="flat">
              <a:solidFill>
                <a:srgbClr val="72A376"/>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140" name="Shape 140"/>
            <p:cNvSpPr/>
            <p:nvPr/>
          </p:nvSpPr>
          <p:spPr>
            <a:xfrm flipH="1">
              <a:off x="8990806" y="31270"/>
              <a:ext cx="1589" cy="6858003"/>
            </a:xfrm>
            <a:prstGeom prst="line">
              <a:avLst/>
            </a:prstGeom>
            <a:noFill/>
            <a:ln w="15875" cap="flat">
              <a:solidFill>
                <a:srgbClr val="72A376"/>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141" name="Shape 141"/>
            <p:cNvSpPr/>
            <p:nvPr/>
          </p:nvSpPr>
          <p:spPr>
            <a:xfrm flipH="1">
              <a:off x="5943600" y="30477"/>
              <a:ext cx="76201" cy="6858001"/>
            </a:xfrm>
            <a:prstGeom prst="line">
              <a:avLst/>
            </a:prstGeom>
            <a:noFill/>
            <a:ln w="38100" cap="flat">
              <a:solidFill>
                <a:srgbClr val="72A376">
                  <a:alpha val="47000"/>
                </a:srgbClr>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142" name="Shape 142"/>
            <p:cNvSpPr/>
            <p:nvPr/>
          </p:nvSpPr>
          <p:spPr>
            <a:xfrm>
              <a:off x="6400800" y="30477"/>
              <a:ext cx="152401" cy="6858001"/>
            </a:xfrm>
            <a:prstGeom prst="line">
              <a:avLst/>
            </a:prstGeom>
            <a:noFill/>
            <a:ln w="47625" cap="flat">
              <a:solidFill>
                <a:srgbClr val="72A376">
                  <a:alpha val="63000"/>
                </a:srgbClr>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143" name="Shape 143"/>
            <p:cNvSpPr/>
            <p:nvPr/>
          </p:nvSpPr>
          <p:spPr>
            <a:xfrm>
              <a:off x="6477000" y="30477"/>
              <a:ext cx="381001" cy="6858001"/>
            </a:xfrm>
            <a:prstGeom prst="line">
              <a:avLst/>
            </a:prstGeom>
            <a:noFill/>
            <a:ln w="19050" cap="flat">
              <a:solidFill>
                <a:srgbClr val="72A376">
                  <a:alpha val="58000"/>
                </a:srgbClr>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144" name="Shape 144"/>
            <p:cNvSpPr/>
            <p:nvPr/>
          </p:nvSpPr>
          <p:spPr>
            <a:xfrm flipH="1">
              <a:off x="5410200" y="30477"/>
              <a:ext cx="304801" cy="6858001"/>
            </a:xfrm>
            <a:prstGeom prst="line">
              <a:avLst/>
            </a:prstGeom>
            <a:noFill/>
            <a:ln w="47625" cap="flat">
              <a:solidFill>
                <a:srgbClr val="72A376">
                  <a:alpha val="63000"/>
                </a:srgbClr>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145" name="Shape 145"/>
            <p:cNvSpPr/>
            <p:nvPr/>
          </p:nvSpPr>
          <p:spPr>
            <a:xfrm>
              <a:off x="6400800" y="30478"/>
              <a:ext cx="352426" cy="6858001"/>
            </a:xfrm>
            <a:prstGeom prst="line">
              <a:avLst/>
            </a:prstGeom>
            <a:noFill/>
            <a:ln w="15875" cap="flat">
              <a:solidFill>
                <a:srgbClr val="72A376">
                  <a:alpha val="72000"/>
                </a:srgbClr>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146" name="Shape 146"/>
            <p:cNvSpPr/>
            <p:nvPr/>
          </p:nvSpPr>
          <p:spPr>
            <a:xfrm flipH="1">
              <a:off x="7010400" y="30477"/>
              <a:ext cx="381001" cy="6858001"/>
            </a:xfrm>
            <a:prstGeom prst="line">
              <a:avLst/>
            </a:prstGeom>
            <a:noFill/>
            <a:ln w="9525" cap="flat">
              <a:solidFill>
                <a:srgbClr val="72A376"/>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147" name="Shape 147"/>
            <p:cNvSpPr/>
            <p:nvPr/>
          </p:nvSpPr>
          <p:spPr>
            <a:xfrm flipH="1">
              <a:off x="7162800" y="30477"/>
              <a:ext cx="990601" cy="6858001"/>
            </a:xfrm>
            <a:prstGeom prst="line">
              <a:avLst/>
            </a:prstGeom>
            <a:noFill/>
            <a:ln w="28575" cap="flat">
              <a:solidFill>
                <a:srgbClr val="72A376">
                  <a:alpha val="58000"/>
                </a:srgbClr>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148" name="Shape 148"/>
            <p:cNvSpPr/>
            <p:nvPr/>
          </p:nvSpPr>
          <p:spPr>
            <a:xfrm>
              <a:off x="4572000" y="30479"/>
              <a:ext cx="457199" cy="6858001"/>
            </a:xfrm>
            <a:prstGeom prst="line">
              <a:avLst/>
            </a:prstGeom>
            <a:noFill/>
            <a:ln w="38100" cap="flat">
              <a:solidFill>
                <a:srgbClr val="72A376">
                  <a:alpha val="47000"/>
                </a:srgbClr>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grpSp>
      <p:sp>
        <p:nvSpPr>
          <p:cNvPr id="150" name="Shape 150"/>
          <p:cNvSpPr>
            <a:spLocks noGrp="1"/>
          </p:cNvSpPr>
          <p:nvPr>
            <p:ph type="sldNum" sz="quarter" idx="2"/>
          </p:nvPr>
        </p:nvSpPr>
        <p:spPr>
          <a:prstGeom prst="rect">
            <a:avLst/>
          </a:prstGeom>
        </p:spPr>
        <p:txBody>
          <a:bodyPr/>
          <a:lstStyle/>
          <a:p>
            <a:pPr lvl="0"/>
            <a:fld id="{86CB4B4D-7CA3-9044-876B-883B54F8677D}" type="slidenum">
              <a:t>‹#›</a:t>
            </a:fld>
            <a:endParaRPr/>
          </a:p>
        </p:txBody>
      </p:sp>
      <p:sp>
        <p:nvSpPr>
          <p:cNvPr id="151" name="Shape 151"/>
          <p:cNvSpPr/>
          <p:nvPr/>
        </p:nvSpPr>
        <p:spPr>
          <a:xfrm>
            <a:off x="0" y="1905000"/>
            <a:ext cx="4953000" cy="3124200"/>
          </a:xfrm>
          <a:prstGeom prst="rect">
            <a:avLst/>
          </a:prstGeom>
          <a:solidFill>
            <a:srgbClr val="72A376"/>
          </a:solidFill>
          <a:ln w="12700">
            <a:miter lim="400000"/>
          </a:ln>
          <a:effectLst>
            <a:outerShdw blurRad="50800" dist="38100" dir="2700000" rotWithShape="0">
              <a:srgbClr val="000000">
                <a:alpha val="40000"/>
              </a:srgbClr>
            </a:outerShdw>
          </a:effectLst>
        </p:spPr>
        <p:txBody>
          <a:bodyPr lIns="0" tIns="0" rIns="0" bIns="0" anchor="ctr"/>
          <a:lstStyle/>
          <a:p>
            <a:pPr lvl="0" algn="ctr">
              <a:defRPr>
                <a:solidFill>
                  <a:srgbClr val="FFFFFF"/>
                </a:solidFill>
                <a:latin typeface="Tw Cen MT"/>
                <a:ea typeface="Tw Cen MT"/>
                <a:cs typeface="Tw Cen MT"/>
                <a:sym typeface="Tw Cen MT"/>
              </a:defRPr>
            </a:pPr>
            <a:endParaRPr/>
          </a:p>
        </p:txBody>
      </p:sp>
      <p:grpSp>
        <p:nvGrpSpPr>
          <p:cNvPr id="155" name="Group 155"/>
          <p:cNvGrpSpPr/>
          <p:nvPr/>
        </p:nvGrpSpPr>
        <p:grpSpPr>
          <a:xfrm>
            <a:off x="0" y="2057400"/>
            <a:ext cx="4801395" cy="2820989"/>
            <a:chOff x="0" y="0"/>
            <a:chExt cx="4801393" cy="2820988"/>
          </a:xfrm>
        </p:grpSpPr>
        <p:sp>
          <p:nvSpPr>
            <p:cNvPr id="152" name="Shape 152"/>
            <p:cNvSpPr/>
            <p:nvPr/>
          </p:nvSpPr>
          <p:spPr>
            <a:xfrm>
              <a:off x="0" y="0"/>
              <a:ext cx="4800601" cy="1589"/>
            </a:xfrm>
            <a:prstGeom prst="line">
              <a:avLst/>
            </a:prstGeom>
            <a:noFill/>
            <a:ln w="19050" cap="flat">
              <a:solidFill>
                <a:srgbClr val="B0CCB0"/>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153" name="Shape 153"/>
            <p:cNvSpPr/>
            <p:nvPr/>
          </p:nvSpPr>
          <p:spPr>
            <a:xfrm>
              <a:off x="0" y="2819400"/>
              <a:ext cx="4800601" cy="1589"/>
            </a:xfrm>
            <a:prstGeom prst="line">
              <a:avLst/>
            </a:prstGeom>
            <a:noFill/>
            <a:ln w="19050" cap="flat">
              <a:solidFill>
                <a:srgbClr val="B0CCB0"/>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154" name="Shape 154"/>
            <p:cNvSpPr/>
            <p:nvPr/>
          </p:nvSpPr>
          <p:spPr>
            <a:xfrm flipH="1">
              <a:off x="4800600" y="793"/>
              <a:ext cx="795" cy="2818608"/>
            </a:xfrm>
            <a:prstGeom prst="line">
              <a:avLst/>
            </a:prstGeom>
            <a:noFill/>
            <a:ln w="19050" cap="flat">
              <a:solidFill>
                <a:srgbClr val="B0CCB0"/>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grpSp>
      <p:sp>
        <p:nvSpPr>
          <p:cNvPr id="156" name="Shape 156"/>
          <p:cNvSpPr>
            <a:spLocks noGrp="1"/>
          </p:cNvSpPr>
          <p:nvPr>
            <p:ph type="title"/>
          </p:nvPr>
        </p:nvSpPr>
        <p:spPr>
          <a:xfrm>
            <a:off x="228600" y="415925"/>
            <a:ext cx="4419600" cy="3314828"/>
          </a:xfrm>
          <a:prstGeom prst="rect">
            <a:avLst/>
          </a:prstGeom>
        </p:spPr>
        <p:txBody>
          <a:bodyPr/>
          <a:lstStyle>
            <a:lvl1pPr>
              <a:tabLst>
                <a:tab pos="3822700" algn="l"/>
              </a:tabLst>
              <a:defRPr spc="40"/>
            </a:lvl1pPr>
          </a:lstStyle>
          <a:p>
            <a:pPr lvl="0">
              <a:defRPr sz="1800" b="0" spc="0">
                <a:ln w="9525">
                  <a:noFill/>
                </a:ln>
                <a:solidFill>
                  <a:srgbClr val="000000"/>
                </a:solidFill>
              </a:defRPr>
            </a:pPr>
            <a:r>
              <a:rPr sz="3600" b="1" spc="40">
                <a:ln w="13334">
                  <a:solidFill>
                    <a:srgbClr val="375439"/>
                  </a:solidFill>
                </a:ln>
                <a:solidFill>
                  <a:srgbClr val="FFFEFE"/>
                </a:solidFill>
              </a:rPr>
              <a:t>Click to edit Master title style</a:t>
            </a:r>
          </a:p>
        </p:txBody>
      </p:sp>
      <p:sp>
        <p:nvSpPr>
          <p:cNvPr id="157" name="Shape 157"/>
          <p:cNvSpPr>
            <a:spLocks noGrp="1"/>
          </p:cNvSpPr>
          <p:nvPr>
            <p:ph type="body" idx="1"/>
          </p:nvPr>
        </p:nvSpPr>
        <p:spPr>
          <a:xfrm>
            <a:off x="228600" y="3733800"/>
            <a:ext cx="4419600" cy="2781300"/>
          </a:xfrm>
          <a:prstGeom prst="rect">
            <a:avLst/>
          </a:prstGeom>
        </p:spPr>
        <p:txBody>
          <a:bodyPr/>
          <a:lstStyle>
            <a:lvl1pPr marL="0" indent="0">
              <a:buClrTx/>
              <a:buSzTx/>
              <a:buFontTx/>
              <a:buNone/>
              <a:defRPr sz="2200">
                <a:solidFill>
                  <a:srgbClr val="FFFFFF"/>
                </a:solidFill>
              </a:defRPr>
            </a:lvl1pPr>
          </a:lstStyle>
          <a:p>
            <a:pPr lvl="0">
              <a:defRPr sz="1800">
                <a:solidFill>
                  <a:srgbClr val="000000"/>
                </a:solidFill>
              </a:defRPr>
            </a:pPr>
            <a:r>
              <a:rPr sz="2200">
                <a:solidFill>
                  <a:srgbClr val="FFFFFF"/>
                </a:solidFill>
              </a:rPr>
              <a:t>Click to edit Master subtitle style</a:t>
            </a: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159" name="Shape 159"/>
          <p:cNvSpPr>
            <a:spLocks noGrp="1"/>
          </p:cNvSpPr>
          <p:nvPr>
            <p:ph type="title"/>
          </p:nvPr>
        </p:nvSpPr>
        <p:spPr>
          <a:prstGeom prst="rect">
            <a:avLst/>
          </a:prstGeom>
        </p:spPr>
        <p:txBody>
          <a:bodyPr/>
          <a:lstStyle>
            <a:lvl1pPr>
              <a:tabLst>
                <a:tab pos="3822700" algn="l"/>
              </a:tabLst>
            </a:lvl1pPr>
          </a:lstStyle>
          <a:p>
            <a:pPr lvl="0">
              <a:defRPr sz="1800" b="0" spc="0">
                <a:ln w="9525">
                  <a:noFill/>
                </a:ln>
                <a:solidFill>
                  <a:srgbClr val="000000"/>
                </a:solidFill>
              </a:defRPr>
            </a:pPr>
            <a:r>
              <a:rPr sz="3600" b="1" spc="50">
                <a:ln w="13334">
                  <a:solidFill>
                    <a:srgbClr val="375439"/>
                  </a:solidFill>
                </a:ln>
                <a:solidFill>
                  <a:srgbClr val="FFFEFE"/>
                </a:solidFill>
              </a:rPr>
              <a:t>Click to edit Master title style</a:t>
            </a:r>
          </a:p>
        </p:txBody>
      </p:sp>
      <p:sp>
        <p:nvSpPr>
          <p:cNvPr id="160" name="Shape 160"/>
          <p:cNvSpPr>
            <a:spLocks noGrp="1"/>
          </p:cNvSpPr>
          <p:nvPr>
            <p:ph type="body" idx="1"/>
          </p:nvPr>
        </p:nvSpPr>
        <p:spPr>
          <a:prstGeom prst="rect">
            <a:avLst/>
          </a:prstGeom>
        </p:spPr>
        <p:txBody>
          <a:bodyPr/>
          <a:lstStyle/>
          <a:p>
            <a:pPr lvl="0">
              <a:defRPr sz="1800">
                <a:solidFill>
                  <a:srgbClr val="000000"/>
                </a:solidFill>
              </a:defRPr>
            </a:pPr>
            <a:r>
              <a:rPr sz="2400">
                <a:solidFill>
                  <a:srgbClr val="EAEBDE"/>
                </a:solidFill>
              </a:rPr>
              <a:t>Click to edit Master text styles</a:t>
            </a:r>
          </a:p>
          <a:p>
            <a:pPr lvl="1">
              <a:defRPr sz="1800">
                <a:solidFill>
                  <a:srgbClr val="000000"/>
                </a:solidFill>
              </a:defRPr>
            </a:pPr>
            <a:r>
              <a:rPr sz="2400">
                <a:solidFill>
                  <a:srgbClr val="EAEBDE"/>
                </a:solidFill>
              </a:rPr>
              <a:t>Second level</a:t>
            </a:r>
          </a:p>
          <a:p>
            <a:pPr lvl="2">
              <a:defRPr sz="1800">
                <a:solidFill>
                  <a:srgbClr val="000000"/>
                </a:solidFill>
              </a:defRPr>
            </a:pPr>
            <a:r>
              <a:rPr sz="2400">
                <a:solidFill>
                  <a:srgbClr val="EAEBDE"/>
                </a:solidFill>
              </a:rPr>
              <a:t>Third level</a:t>
            </a:r>
          </a:p>
          <a:p>
            <a:pPr lvl="3">
              <a:defRPr sz="1800">
                <a:solidFill>
                  <a:srgbClr val="000000"/>
                </a:solidFill>
              </a:defRPr>
            </a:pPr>
            <a:r>
              <a:rPr sz="2400">
                <a:solidFill>
                  <a:srgbClr val="EAEBDE"/>
                </a:solidFill>
              </a:rPr>
              <a:t>Fourth level</a:t>
            </a:r>
          </a:p>
          <a:p>
            <a:pPr lvl="4">
              <a:defRPr sz="1800">
                <a:solidFill>
                  <a:srgbClr val="000000"/>
                </a:solidFill>
              </a:defRPr>
            </a:pPr>
            <a:r>
              <a:rPr sz="2400">
                <a:solidFill>
                  <a:srgbClr val="EAEBDE"/>
                </a:solidFill>
              </a:rPr>
              <a:t>Fifth level</a:t>
            </a:r>
          </a:p>
        </p:txBody>
      </p:sp>
      <p:sp>
        <p:nvSpPr>
          <p:cNvPr id="161" name="Shape 161"/>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Section Header">
    <p:bg>
      <p:bgPr>
        <a:gradFill flip="none" rotWithShape="1">
          <a:gsLst>
            <a:gs pos="0">
              <a:srgbClr val="FBFBFB"/>
            </a:gs>
            <a:gs pos="100000">
              <a:srgbClr val="9E9E9E"/>
            </a:gs>
          </a:gsLst>
          <a:path path="circle">
            <a:fillToRect l="50000" t="50000" r="50000" b="50000"/>
          </a:path>
        </a:gradFill>
        <a:effectLst/>
      </p:bgPr>
    </p:bg>
    <p:spTree>
      <p:nvGrpSpPr>
        <p:cNvPr id="1" name=""/>
        <p:cNvGrpSpPr/>
        <p:nvPr/>
      </p:nvGrpSpPr>
      <p:grpSpPr>
        <a:xfrm>
          <a:off x="0" y="0"/>
          <a:ext cx="0" cy="0"/>
          <a:chOff x="0" y="0"/>
          <a:chExt cx="0" cy="0"/>
        </a:xfrm>
      </p:grpSpPr>
      <p:grpSp>
        <p:nvGrpSpPr>
          <p:cNvPr id="246" name="Group 246"/>
          <p:cNvGrpSpPr/>
          <p:nvPr/>
        </p:nvGrpSpPr>
        <p:grpSpPr>
          <a:xfrm>
            <a:off x="0" y="-30479"/>
            <a:ext cx="9067801" cy="4846322"/>
            <a:chOff x="0" y="0"/>
            <a:chExt cx="9067799" cy="4846320"/>
          </a:xfrm>
        </p:grpSpPr>
        <p:sp>
          <p:nvSpPr>
            <p:cNvPr id="163" name="Shape 163"/>
            <p:cNvSpPr/>
            <p:nvPr/>
          </p:nvSpPr>
          <p:spPr>
            <a:xfrm>
              <a:off x="1904999" y="21439"/>
              <a:ext cx="152401" cy="4824322"/>
            </a:xfrm>
            <a:prstGeom prst="line">
              <a:avLst/>
            </a:prstGeom>
            <a:noFill/>
            <a:ln w="9525" cap="flat">
              <a:solidFill>
                <a:srgbClr val="72A376"/>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164" name="Shape 164"/>
            <p:cNvSpPr/>
            <p:nvPr/>
          </p:nvSpPr>
          <p:spPr>
            <a:xfrm>
              <a:off x="1600199" y="21439"/>
              <a:ext cx="381001" cy="4824322"/>
            </a:xfrm>
            <a:prstGeom prst="line">
              <a:avLst/>
            </a:prstGeom>
            <a:noFill/>
            <a:ln w="9525" cap="flat">
              <a:solidFill>
                <a:srgbClr val="72A376"/>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165" name="Shape 165"/>
            <p:cNvSpPr/>
            <p:nvPr/>
          </p:nvSpPr>
          <p:spPr>
            <a:xfrm flipH="1">
              <a:off x="1752599" y="21439"/>
              <a:ext cx="381001" cy="4824322"/>
            </a:xfrm>
            <a:prstGeom prst="line">
              <a:avLst/>
            </a:prstGeom>
            <a:noFill/>
            <a:ln w="9525" cap="flat">
              <a:solidFill>
                <a:srgbClr val="72A376"/>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166" name="Shape 166"/>
            <p:cNvSpPr/>
            <p:nvPr/>
          </p:nvSpPr>
          <p:spPr>
            <a:xfrm flipH="1">
              <a:off x="76199" y="21439"/>
              <a:ext cx="228601" cy="4824322"/>
            </a:xfrm>
            <a:prstGeom prst="line">
              <a:avLst/>
            </a:prstGeom>
            <a:noFill/>
            <a:ln w="28575" cap="flat">
              <a:solidFill>
                <a:srgbClr val="72A376">
                  <a:alpha val="58000"/>
                </a:srgbClr>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167" name="Shape 167"/>
            <p:cNvSpPr/>
            <p:nvPr/>
          </p:nvSpPr>
          <p:spPr>
            <a:xfrm>
              <a:off x="-1" y="21439"/>
              <a:ext cx="228601" cy="4824322"/>
            </a:xfrm>
            <a:prstGeom prst="line">
              <a:avLst/>
            </a:prstGeom>
            <a:noFill/>
            <a:ln w="9525" cap="flat">
              <a:solidFill>
                <a:srgbClr val="72A376"/>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168" name="Shape 168"/>
            <p:cNvSpPr/>
            <p:nvPr/>
          </p:nvSpPr>
          <p:spPr>
            <a:xfrm>
              <a:off x="1600199" y="21439"/>
              <a:ext cx="914401" cy="4824322"/>
            </a:xfrm>
            <a:prstGeom prst="line">
              <a:avLst/>
            </a:prstGeom>
            <a:noFill/>
            <a:ln w="28575" cap="flat">
              <a:solidFill>
                <a:srgbClr val="72A376">
                  <a:alpha val="58000"/>
                </a:srgbClr>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169" name="Shape 169"/>
            <p:cNvSpPr/>
            <p:nvPr/>
          </p:nvSpPr>
          <p:spPr>
            <a:xfrm>
              <a:off x="380999" y="21439"/>
              <a:ext cx="457201" cy="4824322"/>
            </a:xfrm>
            <a:prstGeom prst="line">
              <a:avLst/>
            </a:prstGeom>
            <a:noFill/>
            <a:ln w="9525" cap="flat">
              <a:solidFill>
                <a:srgbClr val="72A376">
                  <a:alpha val="90000"/>
                </a:srgbClr>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170" name="Shape 170"/>
            <p:cNvSpPr/>
            <p:nvPr/>
          </p:nvSpPr>
          <p:spPr>
            <a:xfrm flipH="1">
              <a:off x="533400" y="21439"/>
              <a:ext cx="381001" cy="4824322"/>
            </a:xfrm>
            <a:prstGeom prst="line">
              <a:avLst/>
            </a:prstGeom>
            <a:noFill/>
            <a:ln w="12700" cap="flat">
              <a:solidFill>
                <a:srgbClr val="72A376"/>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171" name="Shape 171"/>
            <p:cNvSpPr/>
            <p:nvPr/>
          </p:nvSpPr>
          <p:spPr>
            <a:xfrm>
              <a:off x="1066800" y="21438"/>
              <a:ext cx="457199" cy="4824322"/>
            </a:xfrm>
            <a:prstGeom prst="line">
              <a:avLst/>
            </a:prstGeom>
            <a:noFill/>
            <a:ln w="38100" cap="flat">
              <a:solidFill>
                <a:srgbClr val="72A376">
                  <a:alpha val="47000"/>
                </a:srgbClr>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172" name="Shape 172"/>
            <p:cNvSpPr/>
            <p:nvPr/>
          </p:nvSpPr>
          <p:spPr>
            <a:xfrm>
              <a:off x="152399" y="21439"/>
              <a:ext cx="304801" cy="4824322"/>
            </a:xfrm>
            <a:prstGeom prst="line">
              <a:avLst/>
            </a:prstGeom>
            <a:noFill/>
            <a:ln w="9525" cap="flat">
              <a:solidFill>
                <a:srgbClr val="72A376"/>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173" name="Shape 173"/>
            <p:cNvSpPr/>
            <p:nvPr/>
          </p:nvSpPr>
          <p:spPr>
            <a:xfrm>
              <a:off x="1524000" y="21438"/>
              <a:ext cx="152402" cy="4824322"/>
            </a:xfrm>
            <a:prstGeom prst="line">
              <a:avLst/>
            </a:prstGeom>
            <a:noFill/>
            <a:ln w="57150" cap="flat">
              <a:solidFill>
                <a:srgbClr val="72A376">
                  <a:alpha val="30000"/>
                </a:srgbClr>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174" name="Shape 174"/>
            <p:cNvSpPr/>
            <p:nvPr/>
          </p:nvSpPr>
          <p:spPr>
            <a:xfrm>
              <a:off x="533399" y="21439"/>
              <a:ext cx="152401" cy="4824322"/>
            </a:xfrm>
            <a:prstGeom prst="line">
              <a:avLst/>
            </a:prstGeom>
            <a:noFill/>
            <a:ln w="9525" cap="flat">
              <a:solidFill>
                <a:srgbClr val="72A376"/>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175" name="Shape 175"/>
            <p:cNvSpPr/>
            <p:nvPr/>
          </p:nvSpPr>
          <p:spPr>
            <a:xfrm>
              <a:off x="228599" y="32632"/>
              <a:ext cx="457201" cy="4813689"/>
            </a:xfrm>
            <a:prstGeom prst="line">
              <a:avLst/>
            </a:prstGeom>
            <a:noFill/>
            <a:ln w="15875" cap="flat">
              <a:solidFill>
                <a:srgbClr val="72A376"/>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176" name="Shape 176"/>
            <p:cNvSpPr/>
            <p:nvPr/>
          </p:nvSpPr>
          <p:spPr>
            <a:xfrm flipH="1">
              <a:off x="990599" y="21439"/>
              <a:ext cx="1413511" cy="4824322"/>
            </a:xfrm>
            <a:prstGeom prst="line">
              <a:avLst/>
            </a:prstGeom>
            <a:noFill/>
            <a:ln w="9525" cap="flat">
              <a:solidFill>
                <a:srgbClr val="72A376">
                  <a:alpha val="39000"/>
                </a:srgbClr>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177" name="Shape 177"/>
            <p:cNvSpPr/>
            <p:nvPr/>
          </p:nvSpPr>
          <p:spPr>
            <a:xfrm flipH="1">
              <a:off x="2135504" y="21438"/>
              <a:ext cx="302896" cy="4824322"/>
            </a:xfrm>
            <a:prstGeom prst="line">
              <a:avLst/>
            </a:prstGeom>
            <a:noFill/>
            <a:ln w="9525" cap="flat">
              <a:solidFill>
                <a:srgbClr val="72A376"/>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178" name="Shape 178"/>
            <p:cNvSpPr/>
            <p:nvPr/>
          </p:nvSpPr>
          <p:spPr>
            <a:xfrm flipH="1">
              <a:off x="2362199" y="21439"/>
              <a:ext cx="304801" cy="4824322"/>
            </a:xfrm>
            <a:prstGeom prst="line">
              <a:avLst/>
            </a:prstGeom>
            <a:noFill/>
            <a:ln w="9525" cap="flat">
              <a:solidFill>
                <a:srgbClr val="72A376"/>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179" name="Shape 179"/>
            <p:cNvSpPr/>
            <p:nvPr/>
          </p:nvSpPr>
          <p:spPr>
            <a:xfrm flipH="1">
              <a:off x="1371599" y="21439"/>
              <a:ext cx="403861" cy="4824322"/>
            </a:xfrm>
            <a:prstGeom prst="line">
              <a:avLst/>
            </a:prstGeom>
            <a:noFill/>
            <a:ln w="12700" cap="flat">
              <a:solidFill>
                <a:srgbClr val="72A376"/>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180" name="Shape 180"/>
            <p:cNvSpPr/>
            <p:nvPr/>
          </p:nvSpPr>
          <p:spPr>
            <a:xfrm>
              <a:off x="609600" y="21439"/>
              <a:ext cx="352426" cy="4824322"/>
            </a:xfrm>
            <a:prstGeom prst="line">
              <a:avLst/>
            </a:prstGeom>
            <a:noFill/>
            <a:ln w="15875" cap="flat">
              <a:solidFill>
                <a:srgbClr val="72A376"/>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181" name="Shape 181"/>
            <p:cNvSpPr/>
            <p:nvPr/>
          </p:nvSpPr>
          <p:spPr>
            <a:xfrm>
              <a:off x="1371599" y="21439"/>
              <a:ext cx="205741" cy="4824322"/>
            </a:xfrm>
            <a:prstGeom prst="line">
              <a:avLst/>
            </a:prstGeom>
            <a:noFill/>
            <a:ln w="9525" cap="flat">
              <a:solidFill>
                <a:srgbClr val="72A376"/>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182" name="Shape 182"/>
            <p:cNvSpPr/>
            <p:nvPr/>
          </p:nvSpPr>
          <p:spPr>
            <a:xfrm>
              <a:off x="990599" y="21439"/>
              <a:ext cx="152401" cy="4824322"/>
            </a:xfrm>
            <a:prstGeom prst="line">
              <a:avLst/>
            </a:prstGeom>
            <a:noFill/>
            <a:ln w="9525" cap="flat">
              <a:solidFill>
                <a:srgbClr val="72A376"/>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183" name="Shape 183"/>
            <p:cNvSpPr/>
            <p:nvPr/>
          </p:nvSpPr>
          <p:spPr>
            <a:xfrm>
              <a:off x="1219199" y="21439"/>
              <a:ext cx="152401" cy="4824322"/>
            </a:xfrm>
            <a:prstGeom prst="line">
              <a:avLst/>
            </a:prstGeom>
            <a:noFill/>
            <a:ln w="9525" cap="flat">
              <a:solidFill>
                <a:srgbClr val="72A376"/>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184" name="Shape 184"/>
            <p:cNvSpPr/>
            <p:nvPr/>
          </p:nvSpPr>
          <p:spPr>
            <a:xfrm>
              <a:off x="4419599" y="21439"/>
              <a:ext cx="152401" cy="4824322"/>
            </a:xfrm>
            <a:prstGeom prst="line">
              <a:avLst/>
            </a:prstGeom>
            <a:noFill/>
            <a:ln w="9525" cap="flat">
              <a:solidFill>
                <a:srgbClr val="72A376"/>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185" name="Shape 185"/>
            <p:cNvSpPr/>
            <p:nvPr/>
          </p:nvSpPr>
          <p:spPr>
            <a:xfrm>
              <a:off x="4114799" y="21439"/>
              <a:ext cx="381001" cy="4824322"/>
            </a:xfrm>
            <a:prstGeom prst="line">
              <a:avLst/>
            </a:prstGeom>
            <a:noFill/>
            <a:ln w="9525" cap="flat">
              <a:solidFill>
                <a:srgbClr val="72A376"/>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186" name="Shape 186"/>
            <p:cNvSpPr/>
            <p:nvPr/>
          </p:nvSpPr>
          <p:spPr>
            <a:xfrm flipH="1">
              <a:off x="4267199" y="21439"/>
              <a:ext cx="381001" cy="4824322"/>
            </a:xfrm>
            <a:prstGeom prst="line">
              <a:avLst/>
            </a:prstGeom>
            <a:noFill/>
            <a:ln w="47625" cap="flat">
              <a:solidFill>
                <a:srgbClr val="72A376">
                  <a:alpha val="63000"/>
                </a:srgbClr>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187" name="Shape 187"/>
            <p:cNvSpPr/>
            <p:nvPr/>
          </p:nvSpPr>
          <p:spPr>
            <a:xfrm flipH="1">
              <a:off x="2590799" y="21439"/>
              <a:ext cx="228601" cy="4824322"/>
            </a:xfrm>
            <a:prstGeom prst="line">
              <a:avLst/>
            </a:prstGeom>
            <a:noFill/>
            <a:ln w="28575" cap="flat">
              <a:solidFill>
                <a:srgbClr val="72A376">
                  <a:alpha val="58000"/>
                </a:srgbClr>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188" name="Shape 188"/>
            <p:cNvSpPr/>
            <p:nvPr/>
          </p:nvSpPr>
          <p:spPr>
            <a:xfrm>
              <a:off x="2514599" y="21439"/>
              <a:ext cx="228601" cy="4824322"/>
            </a:xfrm>
            <a:prstGeom prst="line">
              <a:avLst/>
            </a:prstGeom>
            <a:noFill/>
            <a:ln w="9525" cap="flat">
              <a:solidFill>
                <a:srgbClr val="72A376"/>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189" name="Shape 189"/>
            <p:cNvSpPr/>
            <p:nvPr/>
          </p:nvSpPr>
          <p:spPr>
            <a:xfrm flipH="1">
              <a:off x="3275805" y="21997"/>
              <a:ext cx="1589" cy="4824322"/>
            </a:xfrm>
            <a:prstGeom prst="line">
              <a:avLst/>
            </a:prstGeom>
            <a:noFill/>
            <a:ln w="28575" cap="flat">
              <a:solidFill>
                <a:srgbClr val="72A376">
                  <a:alpha val="58000"/>
                </a:srgbClr>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190" name="Shape 190"/>
            <p:cNvSpPr/>
            <p:nvPr/>
          </p:nvSpPr>
          <p:spPr>
            <a:xfrm>
              <a:off x="2895599" y="21439"/>
              <a:ext cx="457201" cy="4824322"/>
            </a:xfrm>
            <a:prstGeom prst="line">
              <a:avLst/>
            </a:prstGeom>
            <a:noFill/>
            <a:ln w="47625" cap="flat">
              <a:solidFill>
                <a:srgbClr val="72A376">
                  <a:alpha val="63000"/>
                </a:srgbClr>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191" name="Shape 191"/>
            <p:cNvSpPr/>
            <p:nvPr/>
          </p:nvSpPr>
          <p:spPr>
            <a:xfrm flipH="1">
              <a:off x="3048000" y="21439"/>
              <a:ext cx="381001" cy="4824322"/>
            </a:xfrm>
            <a:prstGeom prst="line">
              <a:avLst/>
            </a:prstGeom>
            <a:noFill/>
            <a:ln w="12700" cap="flat">
              <a:solidFill>
                <a:srgbClr val="72A376"/>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192" name="Shape 192"/>
            <p:cNvSpPr/>
            <p:nvPr/>
          </p:nvSpPr>
          <p:spPr>
            <a:xfrm>
              <a:off x="3581400" y="21438"/>
              <a:ext cx="457199" cy="4824322"/>
            </a:xfrm>
            <a:prstGeom prst="line">
              <a:avLst/>
            </a:prstGeom>
            <a:noFill/>
            <a:ln w="38100" cap="flat">
              <a:solidFill>
                <a:srgbClr val="72A376">
                  <a:alpha val="47000"/>
                </a:srgbClr>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193" name="Shape 193"/>
            <p:cNvSpPr/>
            <p:nvPr/>
          </p:nvSpPr>
          <p:spPr>
            <a:xfrm>
              <a:off x="2666999" y="21439"/>
              <a:ext cx="304801" cy="4824322"/>
            </a:xfrm>
            <a:prstGeom prst="line">
              <a:avLst/>
            </a:prstGeom>
            <a:noFill/>
            <a:ln w="9525" cap="flat">
              <a:solidFill>
                <a:srgbClr val="72A376"/>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194" name="Shape 194"/>
            <p:cNvSpPr/>
            <p:nvPr/>
          </p:nvSpPr>
          <p:spPr>
            <a:xfrm>
              <a:off x="4038600" y="21438"/>
              <a:ext cx="152402" cy="4824322"/>
            </a:xfrm>
            <a:prstGeom prst="line">
              <a:avLst/>
            </a:prstGeom>
            <a:noFill/>
            <a:ln w="9525" cap="flat">
              <a:solidFill>
                <a:srgbClr val="72A376"/>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195" name="Shape 195"/>
            <p:cNvSpPr/>
            <p:nvPr/>
          </p:nvSpPr>
          <p:spPr>
            <a:xfrm>
              <a:off x="3047999" y="21439"/>
              <a:ext cx="152401" cy="4824322"/>
            </a:xfrm>
            <a:prstGeom prst="line">
              <a:avLst/>
            </a:prstGeom>
            <a:noFill/>
            <a:ln w="9525" cap="flat">
              <a:solidFill>
                <a:srgbClr val="72A376"/>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196" name="Shape 196"/>
            <p:cNvSpPr/>
            <p:nvPr/>
          </p:nvSpPr>
          <p:spPr>
            <a:xfrm flipH="1">
              <a:off x="2285999" y="21439"/>
              <a:ext cx="228601" cy="4824322"/>
            </a:xfrm>
            <a:prstGeom prst="line">
              <a:avLst/>
            </a:prstGeom>
            <a:noFill/>
            <a:ln w="15875" cap="flat">
              <a:solidFill>
                <a:srgbClr val="72A376"/>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197" name="Shape 197"/>
            <p:cNvSpPr/>
            <p:nvPr/>
          </p:nvSpPr>
          <p:spPr>
            <a:xfrm flipH="1">
              <a:off x="3505199" y="21439"/>
              <a:ext cx="1413511" cy="4824322"/>
            </a:xfrm>
            <a:prstGeom prst="line">
              <a:avLst/>
            </a:prstGeom>
            <a:noFill/>
            <a:ln w="9525" cap="flat">
              <a:solidFill>
                <a:srgbClr val="72A376">
                  <a:alpha val="39000"/>
                </a:srgbClr>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198" name="Shape 198"/>
            <p:cNvSpPr/>
            <p:nvPr/>
          </p:nvSpPr>
          <p:spPr>
            <a:xfrm flipH="1">
              <a:off x="4650104" y="21438"/>
              <a:ext cx="302896" cy="4824322"/>
            </a:xfrm>
            <a:prstGeom prst="line">
              <a:avLst/>
            </a:prstGeom>
            <a:noFill/>
            <a:ln w="9525" cap="flat">
              <a:solidFill>
                <a:srgbClr val="72A376"/>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199" name="Shape 199"/>
            <p:cNvSpPr/>
            <p:nvPr/>
          </p:nvSpPr>
          <p:spPr>
            <a:xfrm flipH="1">
              <a:off x="4952999" y="21439"/>
              <a:ext cx="152401" cy="4824322"/>
            </a:xfrm>
            <a:prstGeom prst="line">
              <a:avLst/>
            </a:prstGeom>
            <a:noFill/>
            <a:ln w="9525" cap="flat">
              <a:solidFill>
                <a:srgbClr val="72A376"/>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200" name="Shape 200"/>
            <p:cNvSpPr/>
            <p:nvPr/>
          </p:nvSpPr>
          <p:spPr>
            <a:xfrm flipH="1">
              <a:off x="3886199" y="21439"/>
              <a:ext cx="403861" cy="4824322"/>
            </a:xfrm>
            <a:prstGeom prst="line">
              <a:avLst/>
            </a:prstGeom>
            <a:noFill/>
            <a:ln w="12700" cap="flat">
              <a:solidFill>
                <a:srgbClr val="72A376"/>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201" name="Shape 201"/>
            <p:cNvSpPr/>
            <p:nvPr/>
          </p:nvSpPr>
          <p:spPr>
            <a:xfrm>
              <a:off x="3124200" y="21439"/>
              <a:ext cx="352426" cy="4824322"/>
            </a:xfrm>
            <a:prstGeom prst="line">
              <a:avLst/>
            </a:prstGeom>
            <a:noFill/>
            <a:ln w="15875" cap="flat">
              <a:solidFill>
                <a:srgbClr val="72A376"/>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202" name="Shape 202"/>
            <p:cNvSpPr/>
            <p:nvPr/>
          </p:nvSpPr>
          <p:spPr>
            <a:xfrm>
              <a:off x="3886199" y="21439"/>
              <a:ext cx="205741" cy="4824322"/>
            </a:xfrm>
            <a:prstGeom prst="line">
              <a:avLst/>
            </a:prstGeom>
            <a:noFill/>
            <a:ln w="9525" cap="flat">
              <a:solidFill>
                <a:srgbClr val="72A376"/>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203" name="Shape 203"/>
            <p:cNvSpPr/>
            <p:nvPr/>
          </p:nvSpPr>
          <p:spPr>
            <a:xfrm>
              <a:off x="3505199" y="21439"/>
              <a:ext cx="152401" cy="4824322"/>
            </a:xfrm>
            <a:prstGeom prst="line">
              <a:avLst/>
            </a:prstGeom>
            <a:noFill/>
            <a:ln w="9525" cap="flat">
              <a:solidFill>
                <a:srgbClr val="72A376"/>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204" name="Shape 204"/>
            <p:cNvSpPr/>
            <p:nvPr/>
          </p:nvSpPr>
          <p:spPr>
            <a:xfrm>
              <a:off x="3733799" y="21439"/>
              <a:ext cx="152401" cy="4824322"/>
            </a:xfrm>
            <a:prstGeom prst="line">
              <a:avLst/>
            </a:prstGeom>
            <a:noFill/>
            <a:ln w="9525" cap="flat">
              <a:solidFill>
                <a:srgbClr val="72A376"/>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205" name="Shape 205"/>
            <p:cNvSpPr/>
            <p:nvPr/>
          </p:nvSpPr>
          <p:spPr>
            <a:xfrm>
              <a:off x="6095999" y="21439"/>
              <a:ext cx="152401" cy="4824322"/>
            </a:xfrm>
            <a:prstGeom prst="line">
              <a:avLst/>
            </a:prstGeom>
            <a:noFill/>
            <a:ln w="57150" cap="flat">
              <a:solidFill>
                <a:srgbClr val="72A376">
                  <a:alpha val="30000"/>
                </a:srgbClr>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206" name="Shape 206"/>
            <p:cNvSpPr/>
            <p:nvPr/>
          </p:nvSpPr>
          <p:spPr>
            <a:xfrm>
              <a:off x="5334000" y="21439"/>
              <a:ext cx="381001" cy="4824322"/>
            </a:xfrm>
            <a:prstGeom prst="line">
              <a:avLst/>
            </a:prstGeom>
            <a:noFill/>
            <a:ln w="9525" cap="flat">
              <a:solidFill>
                <a:srgbClr val="72A376"/>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207" name="Shape 207"/>
            <p:cNvSpPr/>
            <p:nvPr/>
          </p:nvSpPr>
          <p:spPr>
            <a:xfrm flipH="1">
              <a:off x="5943599" y="21439"/>
              <a:ext cx="381001" cy="4824322"/>
            </a:xfrm>
            <a:prstGeom prst="line">
              <a:avLst/>
            </a:prstGeom>
            <a:noFill/>
            <a:ln w="9525" cap="flat">
              <a:solidFill>
                <a:srgbClr val="72A376"/>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208" name="Shape 208"/>
            <p:cNvSpPr/>
            <p:nvPr/>
          </p:nvSpPr>
          <p:spPr>
            <a:xfrm flipH="1">
              <a:off x="5105400" y="21440"/>
              <a:ext cx="304801" cy="4824320"/>
            </a:xfrm>
            <a:prstGeom prst="line">
              <a:avLst/>
            </a:prstGeom>
            <a:noFill/>
            <a:ln w="28575" cap="flat">
              <a:solidFill>
                <a:srgbClr val="72A376">
                  <a:alpha val="58000"/>
                </a:srgbClr>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209" name="Shape 209"/>
            <p:cNvSpPr/>
            <p:nvPr/>
          </p:nvSpPr>
          <p:spPr>
            <a:xfrm>
              <a:off x="4267200" y="21439"/>
              <a:ext cx="457199" cy="4824322"/>
            </a:xfrm>
            <a:prstGeom prst="line">
              <a:avLst/>
            </a:prstGeom>
            <a:noFill/>
            <a:ln w="38100" cap="flat">
              <a:solidFill>
                <a:srgbClr val="72A376">
                  <a:alpha val="47000"/>
                </a:srgbClr>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210" name="Shape 210"/>
            <p:cNvSpPr/>
            <p:nvPr/>
          </p:nvSpPr>
          <p:spPr>
            <a:xfrm>
              <a:off x="5715000" y="21439"/>
              <a:ext cx="152402" cy="4824322"/>
            </a:xfrm>
            <a:prstGeom prst="line">
              <a:avLst/>
            </a:prstGeom>
            <a:noFill/>
            <a:ln w="9525" cap="flat">
              <a:solidFill>
                <a:srgbClr val="72A376"/>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211" name="Shape 211"/>
            <p:cNvSpPr/>
            <p:nvPr/>
          </p:nvSpPr>
          <p:spPr>
            <a:xfrm flipH="1">
              <a:off x="5368289" y="21439"/>
              <a:ext cx="1413511" cy="4824322"/>
            </a:xfrm>
            <a:prstGeom prst="line">
              <a:avLst/>
            </a:prstGeom>
            <a:noFill/>
            <a:ln w="9525" cap="flat">
              <a:solidFill>
                <a:srgbClr val="72A376">
                  <a:alpha val="56000"/>
                </a:srgbClr>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212" name="Shape 212"/>
            <p:cNvSpPr/>
            <p:nvPr/>
          </p:nvSpPr>
          <p:spPr>
            <a:xfrm flipH="1">
              <a:off x="6326504" y="21439"/>
              <a:ext cx="302896" cy="4824322"/>
            </a:xfrm>
            <a:prstGeom prst="line">
              <a:avLst/>
            </a:prstGeom>
            <a:noFill/>
            <a:ln w="9525" cap="flat">
              <a:solidFill>
                <a:srgbClr val="72A376"/>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213" name="Shape 213"/>
            <p:cNvSpPr/>
            <p:nvPr/>
          </p:nvSpPr>
          <p:spPr>
            <a:xfrm flipH="1">
              <a:off x="6172199" y="21439"/>
              <a:ext cx="304801" cy="4824322"/>
            </a:xfrm>
            <a:prstGeom prst="line">
              <a:avLst/>
            </a:prstGeom>
            <a:noFill/>
            <a:ln w="9525" cap="flat">
              <a:solidFill>
                <a:srgbClr val="72A376"/>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214" name="Shape 214"/>
            <p:cNvSpPr/>
            <p:nvPr/>
          </p:nvSpPr>
          <p:spPr>
            <a:xfrm flipH="1">
              <a:off x="5615939" y="21439"/>
              <a:ext cx="403861" cy="4824322"/>
            </a:xfrm>
            <a:prstGeom prst="line">
              <a:avLst/>
            </a:prstGeom>
            <a:noFill/>
            <a:ln w="12700" cap="flat">
              <a:solidFill>
                <a:srgbClr val="72A376"/>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215" name="Shape 215"/>
            <p:cNvSpPr/>
            <p:nvPr/>
          </p:nvSpPr>
          <p:spPr>
            <a:xfrm>
              <a:off x="5562599" y="21439"/>
              <a:ext cx="205741" cy="4824322"/>
            </a:xfrm>
            <a:prstGeom prst="line">
              <a:avLst/>
            </a:prstGeom>
            <a:noFill/>
            <a:ln w="9525" cap="flat">
              <a:solidFill>
                <a:srgbClr val="72A376"/>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216" name="Shape 216"/>
            <p:cNvSpPr/>
            <p:nvPr/>
          </p:nvSpPr>
          <p:spPr>
            <a:xfrm>
              <a:off x="5105399" y="21439"/>
              <a:ext cx="152401" cy="4824322"/>
            </a:xfrm>
            <a:prstGeom prst="line">
              <a:avLst/>
            </a:prstGeom>
            <a:noFill/>
            <a:ln w="57150" cap="flat">
              <a:solidFill>
                <a:srgbClr val="72A376">
                  <a:alpha val="30000"/>
                </a:srgbClr>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217" name="Shape 217"/>
            <p:cNvSpPr/>
            <p:nvPr/>
          </p:nvSpPr>
          <p:spPr>
            <a:xfrm>
              <a:off x="5257799" y="21439"/>
              <a:ext cx="152401" cy="4824322"/>
            </a:xfrm>
            <a:prstGeom prst="line">
              <a:avLst/>
            </a:prstGeom>
            <a:noFill/>
            <a:ln w="9525" cap="flat">
              <a:solidFill>
                <a:srgbClr val="72A376"/>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218" name="Shape 218"/>
            <p:cNvSpPr/>
            <p:nvPr/>
          </p:nvSpPr>
          <p:spPr>
            <a:xfrm flipH="1">
              <a:off x="6781799" y="21439"/>
              <a:ext cx="228601" cy="4824322"/>
            </a:xfrm>
            <a:prstGeom prst="line">
              <a:avLst/>
            </a:prstGeom>
            <a:noFill/>
            <a:ln w="28575" cap="flat">
              <a:solidFill>
                <a:srgbClr val="72A376">
                  <a:alpha val="58000"/>
                </a:srgbClr>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219" name="Shape 219"/>
            <p:cNvSpPr/>
            <p:nvPr/>
          </p:nvSpPr>
          <p:spPr>
            <a:xfrm>
              <a:off x="6781798" y="21439"/>
              <a:ext cx="228601" cy="4824322"/>
            </a:xfrm>
            <a:prstGeom prst="line">
              <a:avLst/>
            </a:prstGeom>
            <a:noFill/>
            <a:ln w="9525" cap="flat">
              <a:solidFill>
                <a:srgbClr val="72A376"/>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220" name="Shape 220"/>
            <p:cNvSpPr/>
            <p:nvPr/>
          </p:nvSpPr>
          <p:spPr>
            <a:xfrm flipH="1">
              <a:off x="7466805" y="21998"/>
              <a:ext cx="1589" cy="4824322"/>
            </a:xfrm>
            <a:prstGeom prst="line">
              <a:avLst/>
            </a:prstGeom>
            <a:noFill/>
            <a:ln w="28575" cap="flat">
              <a:solidFill>
                <a:srgbClr val="72A376">
                  <a:alpha val="58000"/>
                </a:srgbClr>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221" name="Shape 221"/>
            <p:cNvSpPr/>
            <p:nvPr/>
          </p:nvSpPr>
          <p:spPr>
            <a:xfrm>
              <a:off x="7086599" y="21439"/>
              <a:ext cx="457201" cy="4824322"/>
            </a:xfrm>
            <a:prstGeom prst="line">
              <a:avLst/>
            </a:prstGeom>
            <a:noFill/>
            <a:ln w="9525" cap="flat">
              <a:solidFill>
                <a:srgbClr val="72A376">
                  <a:alpha val="90000"/>
                </a:srgbClr>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222" name="Shape 222"/>
            <p:cNvSpPr/>
            <p:nvPr/>
          </p:nvSpPr>
          <p:spPr>
            <a:xfrm flipH="1">
              <a:off x="7239000" y="21439"/>
              <a:ext cx="381001" cy="4824322"/>
            </a:xfrm>
            <a:prstGeom prst="line">
              <a:avLst/>
            </a:prstGeom>
            <a:noFill/>
            <a:ln w="12700" cap="flat">
              <a:solidFill>
                <a:srgbClr val="72A376"/>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223" name="Shape 223"/>
            <p:cNvSpPr/>
            <p:nvPr/>
          </p:nvSpPr>
          <p:spPr>
            <a:xfrm>
              <a:off x="7772400" y="21439"/>
              <a:ext cx="457199" cy="4824322"/>
            </a:xfrm>
            <a:prstGeom prst="line">
              <a:avLst/>
            </a:prstGeom>
            <a:noFill/>
            <a:ln w="38100" cap="flat">
              <a:solidFill>
                <a:srgbClr val="72A376">
                  <a:alpha val="47000"/>
                </a:srgbClr>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224" name="Shape 224"/>
            <p:cNvSpPr/>
            <p:nvPr/>
          </p:nvSpPr>
          <p:spPr>
            <a:xfrm>
              <a:off x="7086599" y="21439"/>
              <a:ext cx="152401" cy="4824322"/>
            </a:xfrm>
            <a:prstGeom prst="line">
              <a:avLst/>
            </a:prstGeom>
            <a:noFill/>
            <a:ln w="9525" cap="flat">
              <a:solidFill>
                <a:srgbClr val="72A376"/>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225" name="Shape 225"/>
            <p:cNvSpPr/>
            <p:nvPr/>
          </p:nvSpPr>
          <p:spPr>
            <a:xfrm flipH="1">
              <a:off x="6934199" y="21439"/>
              <a:ext cx="228601" cy="4824322"/>
            </a:xfrm>
            <a:prstGeom prst="line">
              <a:avLst/>
            </a:prstGeom>
            <a:noFill/>
            <a:ln w="15875" cap="flat">
              <a:solidFill>
                <a:srgbClr val="72A376"/>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226" name="Shape 226"/>
            <p:cNvSpPr/>
            <p:nvPr/>
          </p:nvSpPr>
          <p:spPr>
            <a:xfrm>
              <a:off x="7467600" y="21439"/>
              <a:ext cx="352426" cy="4824322"/>
            </a:xfrm>
            <a:prstGeom prst="line">
              <a:avLst/>
            </a:prstGeom>
            <a:noFill/>
            <a:ln w="15875" cap="flat">
              <a:solidFill>
                <a:srgbClr val="72A376">
                  <a:alpha val="72000"/>
                </a:srgbClr>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227" name="Shape 227"/>
            <p:cNvSpPr/>
            <p:nvPr/>
          </p:nvSpPr>
          <p:spPr>
            <a:xfrm>
              <a:off x="8077199" y="21439"/>
              <a:ext cx="205741" cy="4824322"/>
            </a:xfrm>
            <a:prstGeom prst="line">
              <a:avLst/>
            </a:prstGeom>
            <a:noFill/>
            <a:ln w="9525" cap="flat">
              <a:solidFill>
                <a:srgbClr val="72A376"/>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228" name="Shape 228"/>
            <p:cNvSpPr/>
            <p:nvPr/>
          </p:nvSpPr>
          <p:spPr>
            <a:xfrm>
              <a:off x="7696199" y="21439"/>
              <a:ext cx="152401" cy="4824322"/>
            </a:xfrm>
            <a:prstGeom prst="line">
              <a:avLst/>
            </a:prstGeom>
            <a:noFill/>
            <a:ln w="9525" cap="flat">
              <a:solidFill>
                <a:srgbClr val="72A376"/>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229" name="Shape 229"/>
            <p:cNvSpPr/>
            <p:nvPr/>
          </p:nvSpPr>
          <p:spPr>
            <a:xfrm>
              <a:off x="7924799" y="21439"/>
              <a:ext cx="152401" cy="4824322"/>
            </a:xfrm>
            <a:prstGeom prst="line">
              <a:avLst/>
            </a:prstGeom>
            <a:noFill/>
            <a:ln w="9525" cap="flat">
              <a:solidFill>
                <a:srgbClr val="72A376"/>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230" name="Shape 230"/>
            <p:cNvSpPr/>
            <p:nvPr/>
          </p:nvSpPr>
          <p:spPr>
            <a:xfrm>
              <a:off x="8610599" y="21440"/>
              <a:ext cx="152401" cy="4824322"/>
            </a:xfrm>
            <a:prstGeom prst="line">
              <a:avLst/>
            </a:prstGeom>
            <a:noFill/>
            <a:ln w="9525" cap="flat">
              <a:solidFill>
                <a:srgbClr val="72A376"/>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231" name="Shape 231"/>
            <p:cNvSpPr/>
            <p:nvPr/>
          </p:nvSpPr>
          <p:spPr>
            <a:xfrm>
              <a:off x="8305799" y="21440"/>
              <a:ext cx="381001" cy="4824322"/>
            </a:xfrm>
            <a:prstGeom prst="line">
              <a:avLst/>
            </a:prstGeom>
            <a:noFill/>
            <a:ln w="9525" cap="flat">
              <a:solidFill>
                <a:srgbClr val="72A376"/>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232" name="Shape 232"/>
            <p:cNvSpPr/>
            <p:nvPr/>
          </p:nvSpPr>
          <p:spPr>
            <a:xfrm flipH="1">
              <a:off x="8458199" y="21440"/>
              <a:ext cx="381001" cy="4824322"/>
            </a:xfrm>
            <a:prstGeom prst="line">
              <a:avLst/>
            </a:prstGeom>
            <a:noFill/>
            <a:ln w="9525" cap="flat">
              <a:solidFill>
                <a:srgbClr val="72A376"/>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233" name="Shape 233"/>
            <p:cNvSpPr/>
            <p:nvPr/>
          </p:nvSpPr>
          <p:spPr>
            <a:xfrm>
              <a:off x="8229600" y="21439"/>
              <a:ext cx="152402" cy="4824322"/>
            </a:xfrm>
            <a:prstGeom prst="line">
              <a:avLst/>
            </a:prstGeom>
            <a:noFill/>
            <a:ln w="9525" cap="flat">
              <a:solidFill>
                <a:srgbClr val="72A376"/>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234" name="Shape 234"/>
            <p:cNvSpPr/>
            <p:nvPr/>
          </p:nvSpPr>
          <p:spPr>
            <a:xfrm flipH="1">
              <a:off x="8876666" y="-1"/>
              <a:ext cx="191134" cy="4845762"/>
            </a:xfrm>
            <a:prstGeom prst="line">
              <a:avLst/>
            </a:prstGeom>
            <a:noFill/>
            <a:ln w="9525" cap="flat">
              <a:solidFill>
                <a:srgbClr val="72A376"/>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235" name="Shape 235"/>
            <p:cNvSpPr/>
            <p:nvPr/>
          </p:nvSpPr>
          <p:spPr>
            <a:xfrm flipH="1">
              <a:off x="8077199" y="21440"/>
              <a:ext cx="403861" cy="4824322"/>
            </a:xfrm>
            <a:prstGeom prst="line">
              <a:avLst/>
            </a:prstGeom>
            <a:noFill/>
            <a:ln w="47625" cap="flat">
              <a:solidFill>
                <a:srgbClr val="72A376">
                  <a:alpha val="63000"/>
                </a:srgbClr>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236" name="Shape 236"/>
            <p:cNvSpPr/>
            <p:nvPr/>
          </p:nvSpPr>
          <p:spPr>
            <a:xfrm>
              <a:off x="8077199" y="21440"/>
              <a:ext cx="205741" cy="4824322"/>
            </a:xfrm>
            <a:prstGeom prst="line">
              <a:avLst/>
            </a:prstGeom>
            <a:noFill/>
            <a:ln w="9525" cap="flat">
              <a:solidFill>
                <a:srgbClr val="72A376"/>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237" name="Shape 237"/>
            <p:cNvSpPr/>
            <p:nvPr/>
          </p:nvSpPr>
          <p:spPr>
            <a:xfrm flipH="1">
              <a:off x="8990805" y="21997"/>
              <a:ext cx="1589" cy="4824323"/>
            </a:xfrm>
            <a:prstGeom prst="line">
              <a:avLst/>
            </a:prstGeom>
            <a:noFill/>
            <a:ln w="15875" cap="flat">
              <a:solidFill>
                <a:srgbClr val="72A376"/>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238" name="Shape 238"/>
            <p:cNvSpPr/>
            <p:nvPr/>
          </p:nvSpPr>
          <p:spPr>
            <a:xfrm flipH="1">
              <a:off x="5943599" y="21439"/>
              <a:ext cx="76201" cy="4824322"/>
            </a:xfrm>
            <a:prstGeom prst="line">
              <a:avLst/>
            </a:prstGeom>
            <a:noFill/>
            <a:ln w="38100" cap="flat">
              <a:solidFill>
                <a:srgbClr val="72A376">
                  <a:alpha val="47000"/>
                </a:srgbClr>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239" name="Shape 239"/>
            <p:cNvSpPr/>
            <p:nvPr/>
          </p:nvSpPr>
          <p:spPr>
            <a:xfrm>
              <a:off x="6400799" y="21439"/>
              <a:ext cx="152401" cy="4824322"/>
            </a:xfrm>
            <a:prstGeom prst="line">
              <a:avLst/>
            </a:prstGeom>
            <a:noFill/>
            <a:ln w="47625" cap="flat">
              <a:solidFill>
                <a:srgbClr val="72A376">
                  <a:alpha val="63000"/>
                </a:srgbClr>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240" name="Shape 240"/>
            <p:cNvSpPr/>
            <p:nvPr/>
          </p:nvSpPr>
          <p:spPr>
            <a:xfrm>
              <a:off x="6476999" y="21439"/>
              <a:ext cx="381001" cy="4824322"/>
            </a:xfrm>
            <a:prstGeom prst="line">
              <a:avLst/>
            </a:prstGeom>
            <a:noFill/>
            <a:ln w="19050" cap="flat">
              <a:solidFill>
                <a:srgbClr val="72A376">
                  <a:alpha val="58000"/>
                </a:srgbClr>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241" name="Shape 241"/>
            <p:cNvSpPr/>
            <p:nvPr/>
          </p:nvSpPr>
          <p:spPr>
            <a:xfrm flipH="1">
              <a:off x="5410199" y="21439"/>
              <a:ext cx="304801" cy="4824322"/>
            </a:xfrm>
            <a:prstGeom prst="line">
              <a:avLst/>
            </a:prstGeom>
            <a:noFill/>
            <a:ln w="47625" cap="flat">
              <a:solidFill>
                <a:srgbClr val="72A376">
                  <a:alpha val="63000"/>
                </a:srgbClr>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242" name="Shape 242"/>
            <p:cNvSpPr/>
            <p:nvPr/>
          </p:nvSpPr>
          <p:spPr>
            <a:xfrm>
              <a:off x="6400800" y="21439"/>
              <a:ext cx="352426" cy="4824322"/>
            </a:xfrm>
            <a:prstGeom prst="line">
              <a:avLst/>
            </a:prstGeom>
            <a:noFill/>
            <a:ln w="15875" cap="flat">
              <a:solidFill>
                <a:srgbClr val="72A376">
                  <a:alpha val="72000"/>
                </a:srgbClr>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243" name="Shape 243"/>
            <p:cNvSpPr/>
            <p:nvPr/>
          </p:nvSpPr>
          <p:spPr>
            <a:xfrm flipH="1">
              <a:off x="7010399" y="21439"/>
              <a:ext cx="381001" cy="4824322"/>
            </a:xfrm>
            <a:prstGeom prst="line">
              <a:avLst/>
            </a:prstGeom>
            <a:noFill/>
            <a:ln w="9525" cap="flat">
              <a:solidFill>
                <a:srgbClr val="72A376"/>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244" name="Shape 244"/>
            <p:cNvSpPr/>
            <p:nvPr/>
          </p:nvSpPr>
          <p:spPr>
            <a:xfrm flipH="1">
              <a:off x="7162799" y="21439"/>
              <a:ext cx="990601" cy="4824322"/>
            </a:xfrm>
            <a:prstGeom prst="line">
              <a:avLst/>
            </a:prstGeom>
            <a:noFill/>
            <a:ln w="28575" cap="flat">
              <a:solidFill>
                <a:srgbClr val="72A376">
                  <a:alpha val="58000"/>
                </a:srgbClr>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245" name="Shape 245"/>
            <p:cNvSpPr/>
            <p:nvPr/>
          </p:nvSpPr>
          <p:spPr>
            <a:xfrm>
              <a:off x="4572000" y="21440"/>
              <a:ext cx="457199" cy="4824322"/>
            </a:xfrm>
            <a:prstGeom prst="line">
              <a:avLst/>
            </a:prstGeom>
            <a:noFill/>
            <a:ln w="38100" cap="flat">
              <a:solidFill>
                <a:srgbClr val="72A376">
                  <a:alpha val="47000"/>
                </a:srgbClr>
              </a:solidFill>
              <a:prstDash val="solid"/>
              <a:bevel/>
            </a:ln>
            <a:effectLst/>
          </p:spPr>
          <p:txBody>
            <a:bodyPr wrap="square" lIns="0" tIns="0" rIns="0" bIns="0" numCol="1" anchor="t">
              <a:noAutofit/>
            </a:bodyPr>
            <a:lstStyle/>
            <a:p>
              <a:pPr lvl="0" defTabSz="457200">
                <a:defRPr sz="1200">
                  <a:latin typeface="+mj-lt"/>
                  <a:ea typeface="+mj-ea"/>
                  <a:cs typeface="+mj-cs"/>
                  <a:sym typeface="Helvetica"/>
                </a:defRPr>
              </a:pPr>
              <a:endParaRPr/>
            </a:p>
          </p:txBody>
        </p:sp>
      </p:grpSp>
      <p:sp>
        <p:nvSpPr>
          <p:cNvPr id="247" name="Shape 247"/>
          <p:cNvSpPr/>
          <p:nvPr/>
        </p:nvSpPr>
        <p:spPr>
          <a:xfrm>
            <a:off x="0" y="4311167"/>
            <a:ext cx="9144000" cy="1905001"/>
          </a:xfrm>
          <a:prstGeom prst="rect">
            <a:avLst/>
          </a:prstGeom>
          <a:solidFill>
            <a:srgbClr val="72A376"/>
          </a:solidFill>
          <a:ln w="12700">
            <a:miter lim="400000"/>
          </a:ln>
          <a:effectLst>
            <a:outerShdw blurRad="50800" dist="38100" dir="2700000" rotWithShape="0">
              <a:srgbClr val="000000">
                <a:alpha val="40000"/>
              </a:srgbClr>
            </a:outerShdw>
          </a:effectLst>
        </p:spPr>
        <p:txBody>
          <a:bodyPr lIns="0" tIns="0" rIns="0" bIns="0" anchor="ctr"/>
          <a:lstStyle/>
          <a:p>
            <a:pPr lvl="0" algn="ctr">
              <a:defRPr>
                <a:solidFill>
                  <a:srgbClr val="FFFFFF"/>
                </a:solidFill>
                <a:latin typeface="Tw Cen MT"/>
                <a:ea typeface="Tw Cen MT"/>
                <a:cs typeface="Tw Cen MT"/>
                <a:sym typeface="Tw Cen MT"/>
              </a:defRPr>
            </a:pPr>
            <a:endParaRPr/>
          </a:p>
        </p:txBody>
      </p:sp>
      <p:sp>
        <p:nvSpPr>
          <p:cNvPr id="248" name="Shape 248"/>
          <p:cNvSpPr/>
          <p:nvPr/>
        </p:nvSpPr>
        <p:spPr>
          <a:xfrm>
            <a:off x="0" y="4387367"/>
            <a:ext cx="9144001" cy="1589"/>
          </a:xfrm>
          <a:prstGeom prst="line">
            <a:avLst/>
          </a:prstGeom>
          <a:ln w="19050">
            <a:solidFill>
              <a:srgbClr val="B0CCB0"/>
            </a:solidFill>
          </a:ln>
        </p:spPr>
        <p:txBody>
          <a:bodyPr lIns="0" tIns="0" rIns="0" bIns="0"/>
          <a:lstStyle/>
          <a:p>
            <a:pPr lvl="0" defTabSz="457200">
              <a:defRPr sz="1200">
                <a:latin typeface="+mj-lt"/>
                <a:ea typeface="+mj-ea"/>
                <a:cs typeface="+mj-cs"/>
                <a:sym typeface="Helvetica"/>
              </a:defRPr>
            </a:pPr>
            <a:endParaRPr/>
          </a:p>
        </p:txBody>
      </p:sp>
      <p:sp>
        <p:nvSpPr>
          <p:cNvPr id="249" name="Shape 249"/>
          <p:cNvSpPr/>
          <p:nvPr/>
        </p:nvSpPr>
        <p:spPr>
          <a:xfrm>
            <a:off x="0" y="6138379"/>
            <a:ext cx="9144001" cy="1589"/>
          </a:xfrm>
          <a:prstGeom prst="line">
            <a:avLst/>
          </a:prstGeom>
          <a:ln w="19050">
            <a:solidFill>
              <a:srgbClr val="B0CCB0"/>
            </a:solidFill>
          </a:ln>
        </p:spPr>
        <p:txBody>
          <a:bodyPr lIns="0" tIns="0" rIns="0" bIns="0"/>
          <a:lstStyle/>
          <a:p>
            <a:pPr lvl="0" defTabSz="457200">
              <a:defRPr sz="1200">
                <a:latin typeface="+mj-lt"/>
                <a:ea typeface="+mj-ea"/>
                <a:cs typeface="+mj-cs"/>
                <a:sym typeface="Helvetica"/>
              </a:defRPr>
            </a:pPr>
            <a:endParaRPr/>
          </a:p>
        </p:txBody>
      </p:sp>
      <p:sp>
        <p:nvSpPr>
          <p:cNvPr id="250" name="Shape 250"/>
          <p:cNvSpPr>
            <a:spLocks noGrp="1"/>
          </p:cNvSpPr>
          <p:nvPr>
            <p:ph type="body" idx="1"/>
          </p:nvPr>
        </p:nvSpPr>
        <p:spPr>
          <a:xfrm>
            <a:off x="457200" y="5621363"/>
            <a:ext cx="8305800" cy="1236637"/>
          </a:xfrm>
          <a:prstGeom prst="rect">
            <a:avLst/>
          </a:prstGeom>
        </p:spPr>
        <p:txBody>
          <a:bodyPr/>
          <a:lstStyle>
            <a:lvl1pPr marL="0" indent="0">
              <a:spcBef>
                <a:spcPts val="400"/>
              </a:spcBef>
              <a:buClrTx/>
              <a:buSzTx/>
              <a:buFontTx/>
              <a:buNone/>
              <a:defRPr sz="2000">
                <a:solidFill>
                  <a:srgbClr val="FFFFFF"/>
                </a:solidFill>
              </a:defRPr>
            </a:lvl1pPr>
          </a:lstStyle>
          <a:p>
            <a:pPr lvl="0">
              <a:defRPr sz="1800">
                <a:solidFill>
                  <a:srgbClr val="000000"/>
                </a:solidFill>
              </a:defRPr>
            </a:pPr>
            <a:r>
              <a:rPr sz="2000">
                <a:solidFill>
                  <a:srgbClr val="FFFFFF"/>
                </a:solidFill>
              </a:rPr>
              <a:t>Click to edit Master text styles</a:t>
            </a:r>
          </a:p>
        </p:txBody>
      </p:sp>
      <p:sp>
        <p:nvSpPr>
          <p:cNvPr id="251" name="Shape 251"/>
          <p:cNvSpPr>
            <a:spLocks noGrp="1"/>
          </p:cNvSpPr>
          <p:nvPr>
            <p:ph type="title"/>
          </p:nvPr>
        </p:nvSpPr>
        <p:spPr>
          <a:xfrm>
            <a:off x="457200" y="2749067"/>
            <a:ext cx="8305800" cy="2857501"/>
          </a:xfrm>
          <a:prstGeom prst="rect">
            <a:avLst/>
          </a:prstGeom>
        </p:spPr>
        <p:txBody>
          <a:bodyPr/>
          <a:lstStyle>
            <a:lvl1pPr>
              <a:tabLst>
                <a:tab pos="3822700" algn="l"/>
              </a:tabLst>
            </a:lvl1pPr>
          </a:lstStyle>
          <a:p>
            <a:pPr lvl="0">
              <a:defRPr sz="1800" b="0" spc="0">
                <a:ln w="9525">
                  <a:noFill/>
                </a:ln>
                <a:solidFill>
                  <a:srgbClr val="000000"/>
                </a:solidFill>
              </a:defRPr>
            </a:pPr>
            <a:r>
              <a:rPr sz="3600" b="1" spc="50">
                <a:ln w="13334">
                  <a:solidFill>
                    <a:srgbClr val="375439"/>
                  </a:solidFill>
                </a:ln>
                <a:solidFill>
                  <a:srgbClr val="FFFEFE"/>
                </a:solidFill>
              </a:rPr>
              <a:t>Click to edit Master title style</a:t>
            </a:r>
          </a:p>
        </p:txBody>
      </p:sp>
      <p:sp>
        <p:nvSpPr>
          <p:cNvPr id="252" name="Shape 252"/>
          <p:cNvSpPr>
            <a:spLocks noGrp="1"/>
          </p:cNvSpPr>
          <p:nvPr>
            <p:ph type="sldNum" sz="quarter" idx="2"/>
          </p:nvPr>
        </p:nvSpPr>
        <p:spPr>
          <a:prstGeom prst="rect">
            <a:avLst/>
          </a:prstGeom>
        </p:spPr>
        <p:txBody>
          <a:bodyPr/>
          <a:lstStyle>
            <a:lvl1pPr>
              <a:defRPr>
                <a:solidFill>
                  <a:srgbClr val="676A55"/>
                </a:solidFill>
              </a:defRPr>
            </a:lvl1pPr>
          </a:lstStyle>
          <a:p>
            <a:pPr lvl="0"/>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254" name="Shape 254"/>
          <p:cNvSpPr>
            <a:spLocks noGrp="1"/>
          </p:cNvSpPr>
          <p:nvPr>
            <p:ph type="title"/>
          </p:nvPr>
        </p:nvSpPr>
        <p:spPr>
          <a:prstGeom prst="rect">
            <a:avLst/>
          </a:prstGeom>
        </p:spPr>
        <p:txBody>
          <a:bodyPr/>
          <a:lstStyle>
            <a:lvl1pPr>
              <a:tabLst>
                <a:tab pos="3822700" algn="l"/>
              </a:tabLst>
            </a:lvl1pPr>
          </a:lstStyle>
          <a:p>
            <a:pPr lvl="0">
              <a:defRPr sz="1800" b="0" spc="0">
                <a:ln w="9525">
                  <a:noFill/>
                </a:ln>
                <a:solidFill>
                  <a:srgbClr val="000000"/>
                </a:solidFill>
              </a:defRPr>
            </a:pPr>
            <a:r>
              <a:rPr sz="3600" b="1" spc="50">
                <a:ln w="13334">
                  <a:solidFill>
                    <a:srgbClr val="375439"/>
                  </a:solidFill>
                </a:ln>
                <a:solidFill>
                  <a:srgbClr val="FFFEFE"/>
                </a:solidFill>
              </a:rPr>
              <a:t>Click to edit Master title style</a:t>
            </a:r>
          </a:p>
        </p:txBody>
      </p:sp>
      <p:sp>
        <p:nvSpPr>
          <p:cNvPr id="255" name="Shape 255"/>
          <p:cNvSpPr>
            <a:spLocks noGrp="1"/>
          </p:cNvSpPr>
          <p:nvPr>
            <p:ph type="body" idx="1"/>
          </p:nvPr>
        </p:nvSpPr>
        <p:spPr>
          <a:xfrm>
            <a:off x="457200" y="1600200"/>
            <a:ext cx="4038600" cy="5257800"/>
          </a:xfrm>
          <a:prstGeom prst="rect">
            <a:avLst/>
          </a:prstGeom>
        </p:spPr>
        <p:txBody>
          <a:bodyPr/>
          <a:lstStyle>
            <a:lvl1pPr>
              <a:spcBef>
                <a:spcPts val="600"/>
              </a:spcBef>
              <a:defRPr sz="2800"/>
            </a:lvl1pPr>
            <a:lvl2pPr marL="579119" indent="-213359">
              <a:spcBef>
                <a:spcPts val="600"/>
              </a:spcBef>
              <a:defRPr sz="2800"/>
            </a:lvl2pPr>
            <a:lvl3pPr marL="1005839" indent="-320039">
              <a:spcBef>
                <a:spcPts val="600"/>
              </a:spcBef>
              <a:defRPr sz="2800"/>
            </a:lvl3pPr>
            <a:lvl4pPr marL="1315719" indent="-355600">
              <a:spcBef>
                <a:spcPts val="600"/>
              </a:spcBef>
              <a:defRPr sz="2800"/>
            </a:lvl4pPr>
            <a:lvl5pPr marL="1590039" indent="-355600">
              <a:spcBef>
                <a:spcPts val="600"/>
              </a:spcBef>
              <a:defRPr sz="2800"/>
            </a:lvl5pPr>
          </a:lstStyle>
          <a:p>
            <a:pPr lvl="0">
              <a:defRPr sz="1800">
                <a:solidFill>
                  <a:srgbClr val="000000"/>
                </a:solidFill>
              </a:defRPr>
            </a:pPr>
            <a:r>
              <a:rPr sz="2800">
                <a:solidFill>
                  <a:srgbClr val="EAEBDE"/>
                </a:solidFill>
              </a:rPr>
              <a:t>Click to edit Master text styles</a:t>
            </a:r>
          </a:p>
          <a:p>
            <a:pPr lvl="1">
              <a:defRPr sz="1800">
                <a:solidFill>
                  <a:srgbClr val="000000"/>
                </a:solidFill>
              </a:defRPr>
            </a:pPr>
            <a:r>
              <a:rPr sz="2800">
                <a:solidFill>
                  <a:srgbClr val="EAEBDE"/>
                </a:solidFill>
              </a:rPr>
              <a:t>Second level</a:t>
            </a:r>
          </a:p>
          <a:p>
            <a:pPr lvl="2">
              <a:defRPr sz="1800">
                <a:solidFill>
                  <a:srgbClr val="000000"/>
                </a:solidFill>
              </a:defRPr>
            </a:pPr>
            <a:r>
              <a:rPr sz="2800">
                <a:solidFill>
                  <a:srgbClr val="EAEBDE"/>
                </a:solidFill>
              </a:rPr>
              <a:t>Third level</a:t>
            </a:r>
          </a:p>
          <a:p>
            <a:pPr lvl="3">
              <a:defRPr sz="1800">
                <a:solidFill>
                  <a:srgbClr val="000000"/>
                </a:solidFill>
              </a:defRPr>
            </a:pPr>
            <a:r>
              <a:rPr sz="2800">
                <a:solidFill>
                  <a:srgbClr val="EAEBDE"/>
                </a:solidFill>
              </a:rPr>
              <a:t>Fourth level</a:t>
            </a:r>
          </a:p>
          <a:p>
            <a:pPr lvl="4">
              <a:defRPr sz="1800">
                <a:solidFill>
                  <a:srgbClr val="000000"/>
                </a:solidFill>
              </a:defRPr>
            </a:pPr>
            <a:r>
              <a:rPr sz="2800">
                <a:solidFill>
                  <a:srgbClr val="EAEBDE"/>
                </a:solidFill>
              </a:rPr>
              <a:t>Fifth level</a:t>
            </a:r>
          </a:p>
        </p:txBody>
      </p:sp>
      <p:sp>
        <p:nvSpPr>
          <p:cNvPr id="256" name="Shape 256"/>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258" name="Shape 258"/>
          <p:cNvSpPr>
            <a:spLocks noGrp="1"/>
          </p:cNvSpPr>
          <p:nvPr>
            <p:ph type="title"/>
          </p:nvPr>
        </p:nvSpPr>
        <p:spPr>
          <a:prstGeom prst="rect">
            <a:avLst/>
          </a:prstGeom>
        </p:spPr>
        <p:txBody>
          <a:bodyPr/>
          <a:lstStyle>
            <a:lvl1pPr>
              <a:tabLst>
                <a:tab pos="3822700" algn="l"/>
              </a:tabLst>
            </a:lvl1pPr>
          </a:lstStyle>
          <a:p>
            <a:pPr lvl="0">
              <a:defRPr sz="1800" b="0" spc="0">
                <a:ln w="9525">
                  <a:noFill/>
                </a:ln>
                <a:solidFill>
                  <a:srgbClr val="000000"/>
                </a:solidFill>
              </a:defRPr>
            </a:pPr>
            <a:r>
              <a:rPr sz="3600" b="1" spc="50">
                <a:ln w="13334">
                  <a:solidFill>
                    <a:srgbClr val="375439"/>
                  </a:solidFill>
                </a:ln>
                <a:solidFill>
                  <a:srgbClr val="FFFEFE"/>
                </a:solidFill>
              </a:rPr>
              <a:t>Click to edit Master title style</a:t>
            </a:r>
          </a:p>
        </p:txBody>
      </p:sp>
      <p:sp>
        <p:nvSpPr>
          <p:cNvPr id="259" name="Shape 259"/>
          <p:cNvSpPr>
            <a:spLocks noGrp="1"/>
          </p:cNvSpPr>
          <p:nvPr>
            <p:ph type="body" idx="1"/>
          </p:nvPr>
        </p:nvSpPr>
        <p:spPr>
          <a:xfrm>
            <a:off x="457200" y="1417637"/>
            <a:ext cx="4040188" cy="757238"/>
          </a:xfrm>
          <a:prstGeom prst="rect">
            <a:avLst/>
          </a:prstGeom>
        </p:spPr>
        <p:txBody>
          <a:bodyPr anchor="b"/>
          <a:lstStyle>
            <a:lvl1pPr marL="0" indent="0" algn="ctr">
              <a:buClrTx/>
              <a:buSzTx/>
              <a:buFontTx/>
              <a:buNone/>
              <a:defRPr b="1"/>
            </a:lvl1pPr>
          </a:lstStyle>
          <a:p>
            <a:pPr lvl="0">
              <a:defRPr sz="1800" b="0">
                <a:solidFill>
                  <a:srgbClr val="000000"/>
                </a:solidFill>
              </a:defRPr>
            </a:pPr>
            <a:r>
              <a:rPr sz="2400" b="1">
                <a:solidFill>
                  <a:srgbClr val="EAEBDE"/>
                </a:solidFill>
              </a:rPr>
              <a:t>Click to edit Master text styles</a:t>
            </a:r>
          </a:p>
        </p:txBody>
      </p:sp>
      <p:sp>
        <p:nvSpPr>
          <p:cNvPr id="260" name="Shape 260"/>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262" name="Shape 262"/>
          <p:cNvSpPr>
            <a:spLocks noGrp="1"/>
          </p:cNvSpPr>
          <p:nvPr>
            <p:ph type="title"/>
          </p:nvPr>
        </p:nvSpPr>
        <p:spPr>
          <a:prstGeom prst="rect">
            <a:avLst/>
          </a:prstGeom>
        </p:spPr>
        <p:txBody>
          <a:bodyPr/>
          <a:lstStyle>
            <a:lvl1pPr>
              <a:tabLst>
                <a:tab pos="3822700" algn="l"/>
              </a:tabLst>
            </a:lvl1pPr>
          </a:lstStyle>
          <a:p>
            <a:pPr lvl="0">
              <a:defRPr sz="1800" b="0" spc="0">
                <a:ln w="9525">
                  <a:noFill/>
                </a:ln>
                <a:solidFill>
                  <a:srgbClr val="000000"/>
                </a:solidFill>
              </a:defRPr>
            </a:pPr>
            <a:r>
              <a:rPr sz="3600" b="1" spc="50">
                <a:ln w="13334">
                  <a:solidFill>
                    <a:srgbClr val="375439"/>
                  </a:solidFill>
                </a:ln>
                <a:solidFill>
                  <a:srgbClr val="FFFEFE"/>
                </a:solidFill>
              </a:rPr>
              <a:t>Click to edit Master title style</a:t>
            </a:r>
          </a:p>
        </p:txBody>
      </p:sp>
      <p:sp>
        <p:nvSpPr>
          <p:cNvPr id="263" name="Shape 263"/>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265" name="Shape 265"/>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x">
  <p:cSld name="Content with Caption">
    <p:spTree>
      <p:nvGrpSpPr>
        <p:cNvPr id="1" name=""/>
        <p:cNvGrpSpPr/>
        <p:nvPr/>
      </p:nvGrpSpPr>
      <p:grpSpPr>
        <a:xfrm>
          <a:off x="0" y="0"/>
          <a:ext cx="0" cy="0"/>
          <a:chOff x="0" y="0"/>
          <a:chExt cx="0" cy="0"/>
        </a:xfrm>
      </p:grpSpPr>
      <p:sp>
        <p:nvSpPr>
          <p:cNvPr id="267" name="Shape 267"/>
          <p:cNvSpPr>
            <a:spLocks noGrp="1"/>
          </p:cNvSpPr>
          <p:nvPr>
            <p:ph type="body" idx="1"/>
          </p:nvPr>
        </p:nvSpPr>
        <p:spPr>
          <a:xfrm>
            <a:off x="3200400" y="273050"/>
            <a:ext cx="5486400" cy="6584950"/>
          </a:xfrm>
          <a:prstGeom prst="rect">
            <a:avLst/>
          </a:prstGeom>
        </p:spPr>
        <p:txBody>
          <a:bodyPr/>
          <a:lstStyle>
            <a:lvl1pPr>
              <a:spcBef>
                <a:spcPts val="700"/>
              </a:spcBef>
              <a:defRPr sz="3200"/>
            </a:lvl1pPr>
            <a:lvl2pPr marL="574765" indent="-209005">
              <a:spcBef>
                <a:spcPts val="700"/>
              </a:spcBef>
              <a:defRPr sz="3200"/>
            </a:lvl2pPr>
            <a:lvl3pPr marL="990600" indent="-304800">
              <a:spcBef>
                <a:spcPts val="700"/>
              </a:spcBef>
              <a:defRPr sz="3200"/>
            </a:lvl3pPr>
            <a:lvl4pPr marL="1325879" indent="-365759">
              <a:spcBef>
                <a:spcPts val="700"/>
              </a:spcBef>
              <a:defRPr sz="3200"/>
            </a:lvl4pPr>
            <a:lvl5pPr marL="1600200" indent="-365760">
              <a:spcBef>
                <a:spcPts val="700"/>
              </a:spcBef>
              <a:defRPr sz="3200"/>
            </a:lvl5pPr>
          </a:lstStyle>
          <a:p>
            <a:pPr lvl="0">
              <a:defRPr sz="1800">
                <a:solidFill>
                  <a:srgbClr val="000000"/>
                </a:solidFill>
              </a:defRPr>
            </a:pPr>
            <a:r>
              <a:rPr sz="3200">
                <a:solidFill>
                  <a:srgbClr val="EAEBDE"/>
                </a:solidFill>
              </a:rPr>
              <a:t>Click to edit Master text styles</a:t>
            </a:r>
          </a:p>
          <a:p>
            <a:pPr lvl="1">
              <a:defRPr sz="1800">
                <a:solidFill>
                  <a:srgbClr val="000000"/>
                </a:solidFill>
              </a:defRPr>
            </a:pPr>
            <a:r>
              <a:rPr sz="3200">
                <a:solidFill>
                  <a:srgbClr val="EAEBDE"/>
                </a:solidFill>
              </a:rPr>
              <a:t>Second level</a:t>
            </a:r>
          </a:p>
          <a:p>
            <a:pPr lvl="2">
              <a:defRPr sz="1800">
                <a:solidFill>
                  <a:srgbClr val="000000"/>
                </a:solidFill>
              </a:defRPr>
            </a:pPr>
            <a:r>
              <a:rPr sz="3200">
                <a:solidFill>
                  <a:srgbClr val="EAEBDE"/>
                </a:solidFill>
              </a:rPr>
              <a:t>Third level</a:t>
            </a:r>
          </a:p>
          <a:p>
            <a:pPr lvl="3">
              <a:defRPr sz="1800">
                <a:solidFill>
                  <a:srgbClr val="000000"/>
                </a:solidFill>
              </a:defRPr>
            </a:pPr>
            <a:r>
              <a:rPr sz="3200">
                <a:solidFill>
                  <a:srgbClr val="EAEBDE"/>
                </a:solidFill>
              </a:rPr>
              <a:t>Fourth level</a:t>
            </a:r>
          </a:p>
          <a:p>
            <a:pPr lvl="4">
              <a:defRPr sz="1800">
                <a:solidFill>
                  <a:srgbClr val="000000"/>
                </a:solidFill>
              </a:defRPr>
            </a:pPr>
            <a:r>
              <a:rPr sz="3200">
                <a:solidFill>
                  <a:srgbClr val="EAEBDE"/>
                </a:solidFill>
              </a:rPr>
              <a:t>Fifth level</a:t>
            </a:r>
          </a:p>
        </p:txBody>
      </p:sp>
      <p:sp>
        <p:nvSpPr>
          <p:cNvPr id="268" name="Shape 268"/>
          <p:cNvSpPr>
            <a:spLocks noGrp="1"/>
          </p:cNvSpPr>
          <p:nvPr>
            <p:ph type="sldNum" sz="quarter" idx="2"/>
          </p:nvPr>
        </p:nvSpPr>
        <p:spPr>
          <a:prstGeom prst="rect">
            <a:avLst/>
          </a:prstGeom>
        </p:spPr>
        <p:txBody>
          <a:bodyPr/>
          <a:lstStyle/>
          <a:p>
            <a:pPr lvl="0"/>
            <a:fld id="{86CB4B4D-7CA3-9044-876B-883B54F8677D}" type="slidenum">
              <a:t>‹#›</a:t>
            </a:fld>
            <a:endParaRPr/>
          </a:p>
        </p:txBody>
      </p:sp>
      <p:sp>
        <p:nvSpPr>
          <p:cNvPr id="269" name="Shape 269"/>
          <p:cNvSpPr/>
          <p:nvPr/>
        </p:nvSpPr>
        <p:spPr>
          <a:xfrm>
            <a:off x="-1" y="1563624"/>
            <a:ext cx="2761490" cy="3313177"/>
          </a:xfrm>
          <a:prstGeom prst="rect">
            <a:avLst/>
          </a:prstGeom>
          <a:solidFill>
            <a:srgbClr val="72A376"/>
          </a:solidFill>
          <a:ln w="12700">
            <a:miter lim="400000"/>
          </a:ln>
          <a:effectLst>
            <a:outerShdw blurRad="50800" dist="38100" dir="2700000" rotWithShape="0">
              <a:srgbClr val="000000">
                <a:alpha val="40000"/>
              </a:srgbClr>
            </a:outerShdw>
          </a:effectLst>
        </p:spPr>
        <p:txBody>
          <a:bodyPr lIns="0" tIns="0" rIns="0" bIns="0" anchor="ctr"/>
          <a:lstStyle/>
          <a:p>
            <a:pPr lvl="0" algn="ctr">
              <a:defRPr>
                <a:solidFill>
                  <a:srgbClr val="FFFFFF"/>
                </a:solidFill>
                <a:latin typeface="Tw Cen MT"/>
                <a:ea typeface="Tw Cen MT"/>
                <a:cs typeface="Tw Cen MT"/>
                <a:sym typeface="Tw Cen MT"/>
              </a:defRPr>
            </a:pPr>
            <a:endParaRPr/>
          </a:p>
        </p:txBody>
      </p:sp>
      <p:sp>
        <p:nvSpPr>
          <p:cNvPr id="270" name="Shape 270"/>
          <p:cNvSpPr/>
          <p:nvPr/>
        </p:nvSpPr>
        <p:spPr>
          <a:xfrm flipH="1">
            <a:off x="2636520" y="1712975"/>
            <a:ext cx="795" cy="3017521"/>
          </a:xfrm>
          <a:prstGeom prst="line">
            <a:avLst/>
          </a:prstGeom>
          <a:ln w="19050">
            <a:solidFill>
              <a:srgbClr val="B0CCB0"/>
            </a:solidFill>
          </a:ln>
        </p:spPr>
        <p:txBody>
          <a:bodyPr lIns="0" tIns="0" rIns="0" bIns="0"/>
          <a:lstStyle/>
          <a:p>
            <a:pPr lvl="0" defTabSz="457200">
              <a:defRPr sz="1200">
                <a:latin typeface="+mj-lt"/>
                <a:ea typeface="+mj-ea"/>
                <a:cs typeface="+mj-cs"/>
                <a:sym typeface="Helvetica"/>
              </a:defRPr>
            </a:pPr>
            <a:endParaRPr/>
          </a:p>
        </p:txBody>
      </p:sp>
      <p:sp>
        <p:nvSpPr>
          <p:cNvPr id="271" name="Shape 271"/>
          <p:cNvSpPr/>
          <p:nvPr/>
        </p:nvSpPr>
        <p:spPr>
          <a:xfrm>
            <a:off x="-1" y="1712976"/>
            <a:ext cx="2651762" cy="1589"/>
          </a:xfrm>
          <a:prstGeom prst="line">
            <a:avLst/>
          </a:prstGeom>
          <a:ln w="19050">
            <a:solidFill>
              <a:srgbClr val="B0CCB0"/>
            </a:solidFill>
          </a:ln>
        </p:spPr>
        <p:txBody>
          <a:bodyPr lIns="0" tIns="0" rIns="0" bIns="0"/>
          <a:lstStyle/>
          <a:p>
            <a:pPr lvl="0" defTabSz="457200">
              <a:defRPr sz="1200">
                <a:latin typeface="+mj-lt"/>
                <a:ea typeface="+mj-ea"/>
                <a:cs typeface="+mj-cs"/>
                <a:sym typeface="Helvetica"/>
              </a:defRPr>
            </a:pPr>
            <a:endParaRPr/>
          </a:p>
        </p:txBody>
      </p:sp>
      <p:sp>
        <p:nvSpPr>
          <p:cNvPr id="272" name="Shape 272"/>
          <p:cNvSpPr/>
          <p:nvPr/>
        </p:nvSpPr>
        <p:spPr>
          <a:xfrm>
            <a:off x="-1" y="4733544"/>
            <a:ext cx="2651762" cy="1589"/>
          </a:xfrm>
          <a:prstGeom prst="line">
            <a:avLst/>
          </a:prstGeom>
          <a:ln w="19050">
            <a:solidFill>
              <a:srgbClr val="B0CCB0"/>
            </a:solidFill>
          </a:ln>
        </p:spPr>
        <p:txBody>
          <a:bodyPr lIns="0" tIns="0" rIns="0" bIns="0"/>
          <a:lstStyle/>
          <a:p>
            <a:pPr lvl="0" defTabSz="457200">
              <a:defRPr sz="1200">
                <a:latin typeface="+mj-lt"/>
                <a:ea typeface="+mj-ea"/>
                <a:cs typeface="+mj-cs"/>
                <a:sym typeface="Helvetica"/>
              </a:defRPr>
            </a:pPr>
            <a:endParaRPr/>
          </a:p>
        </p:txBody>
      </p:sp>
      <p:sp>
        <p:nvSpPr>
          <p:cNvPr id="273" name="Shape 273"/>
          <p:cNvSpPr>
            <a:spLocks noGrp="1"/>
          </p:cNvSpPr>
          <p:nvPr>
            <p:ph type="title"/>
          </p:nvPr>
        </p:nvSpPr>
        <p:spPr>
          <a:xfrm>
            <a:off x="152400" y="187451"/>
            <a:ext cx="2377440" cy="3086101"/>
          </a:xfrm>
          <a:prstGeom prst="rect">
            <a:avLst/>
          </a:prstGeom>
        </p:spPr>
        <p:txBody>
          <a:bodyPr/>
          <a:lstStyle>
            <a:lvl1pPr>
              <a:tabLst>
                <a:tab pos="3822700" algn="l"/>
              </a:tabLst>
              <a:defRPr sz="2600" spc="20">
                <a:ln w="12699">
                  <a:solidFill>
                    <a:srgbClr val="D6A1A1"/>
                  </a:solidFill>
                </a:ln>
              </a:defRPr>
            </a:lvl1pPr>
          </a:lstStyle>
          <a:p>
            <a:pPr lvl="0">
              <a:defRPr sz="1800" b="0" spc="0">
                <a:ln w="9525">
                  <a:noFill/>
                </a:ln>
                <a:solidFill>
                  <a:srgbClr val="000000"/>
                </a:solidFill>
              </a:defRPr>
            </a:pPr>
            <a:r>
              <a:rPr sz="2600" b="1" spc="20">
                <a:ln w="12699">
                  <a:solidFill>
                    <a:srgbClr val="D6A1A1"/>
                  </a:solidFill>
                </a:ln>
                <a:solidFill>
                  <a:srgbClr val="FFFEFE"/>
                </a:solidFill>
              </a:rPr>
              <a:t>Click to edit Master title style</a:t>
            </a: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x">
  <p:cSld name="Picture with Caption">
    <p:spTree>
      <p:nvGrpSpPr>
        <p:cNvPr id="1" name=""/>
        <p:cNvGrpSpPr/>
        <p:nvPr/>
      </p:nvGrpSpPr>
      <p:grpSpPr>
        <a:xfrm>
          <a:off x="0" y="0"/>
          <a:ext cx="0" cy="0"/>
          <a:chOff x="0" y="0"/>
          <a:chExt cx="0" cy="0"/>
        </a:xfrm>
      </p:grpSpPr>
      <p:sp>
        <p:nvSpPr>
          <p:cNvPr id="275" name="Shape 275"/>
          <p:cNvSpPr>
            <a:spLocks noGrp="1"/>
          </p:cNvSpPr>
          <p:nvPr>
            <p:ph type="sldNum" sz="quarter" idx="2"/>
          </p:nvPr>
        </p:nvSpPr>
        <p:spPr>
          <a:prstGeom prst="rect">
            <a:avLst/>
          </a:prstGeom>
        </p:spPr>
        <p:txBody>
          <a:bodyPr/>
          <a:lstStyle/>
          <a:p>
            <a:pPr lvl="0"/>
            <a:fld id="{86CB4B4D-7CA3-9044-876B-883B54F8677D}" type="slidenum">
              <a:t>‹#›</a:t>
            </a:fld>
            <a:endParaRPr/>
          </a:p>
        </p:txBody>
      </p:sp>
      <p:sp>
        <p:nvSpPr>
          <p:cNvPr id="276" name="Shape 276"/>
          <p:cNvSpPr/>
          <p:nvPr/>
        </p:nvSpPr>
        <p:spPr>
          <a:xfrm>
            <a:off x="-1" y="1563624"/>
            <a:ext cx="2761490" cy="3313177"/>
          </a:xfrm>
          <a:prstGeom prst="rect">
            <a:avLst/>
          </a:prstGeom>
          <a:solidFill>
            <a:srgbClr val="72A376"/>
          </a:solidFill>
          <a:ln w="12700">
            <a:miter lim="400000"/>
          </a:ln>
          <a:effectLst>
            <a:outerShdw blurRad="50800" dist="38100" dir="2700000" rotWithShape="0">
              <a:srgbClr val="000000">
                <a:alpha val="40000"/>
              </a:srgbClr>
            </a:outerShdw>
          </a:effectLst>
        </p:spPr>
        <p:txBody>
          <a:bodyPr lIns="0" tIns="0" rIns="0" bIns="0" anchor="ctr"/>
          <a:lstStyle/>
          <a:p>
            <a:pPr lvl="0" algn="ctr">
              <a:defRPr>
                <a:solidFill>
                  <a:srgbClr val="FFFFFF"/>
                </a:solidFill>
                <a:latin typeface="Tw Cen MT"/>
                <a:ea typeface="Tw Cen MT"/>
                <a:cs typeface="Tw Cen MT"/>
                <a:sym typeface="Tw Cen MT"/>
              </a:defRPr>
            </a:pPr>
            <a:endParaRPr/>
          </a:p>
        </p:txBody>
      </p:sp>
      <p:sp>
        <p:nvSpPr>
          <p:cNvPr id="277" name="Shape 277"/>
          <p:cNvSpPr/>
          <p:nvPr/>
        </p:nvSpPr>
        <p:spPr>
          <a:xfrm flipH="1">
            <a:off x="2636520" y="1712975"/>
            <a:ext cx="795" cy="3017521"/>
          </a:xfrm>
          <a:prstGeom prst="line">
            <a:avLst/>
          </a:prstGeom>
          <a:ln w="19050">
            <a:solidFill>
              <a:srgbClr val="B0CCB0"/>
            </a:solidFill>
          </a:ln>
        </p:spPr>
        <p:txBody>
          <a:bodyPr lIns="0" tIns="0" rIns="0" bIns="0"/>
          <a:lstStyle/>
          <a:p>
            <a:pPr lvl="0" defTabSz="457200">
              <a:defRPr sz="1200">
                <a:latin typeface="+mj-lt"/>
                <a:ea typeface="+mj-ea"/>
                <a:cs typeface="+mj-cs"/>
                <a:sym typeface="Helvetica"/>
              </a:defRPr>
            </a:pPr>
            <a:endParaRPr/>
          </a:p>
        </p:txBody>
      </p:sp>
      <p:sp>
        <p:nvSpPr>
          <p:cNvPr id="278" name="Shape 278"/>
          <p:cNvSpPr/>
          <p:nvPr/>
        </p:nvSpPr>
        <p:spPr>
          <a:xfrm>
            <a:off x="-1" y="1712976"/>
            <a:ext cx="2651762" cy="1589"/>
          </a:xfrm>
          <a:prstGeom prst="line">
            <a:avLst/>
          </a:prstGeom>
          <a:ln w="19050">
            <a:solidFill>
              <a:srgbClr val="B0CCB0"/>
            </a:solidFill>
          </a:ln>
        </p:spPr>
        <p:txBody>
          <a:bodyPr lIns="0" tIns="0" rIns="0" bIns="0"/>
          <a:lstStyle/>
          <a:p>
            <a:pPr lvl="0" defTabSz="457200">
              <a:defRPr sz="1200">
                <a:latin typeface="+mj-lt"/>
                <a:ea typeface="+mj-ea"/>
                <a:cs typeface="+mj-cs"/>
                <a:sym typeface="Helvetica"/>
              </a:defRPr>
            </a:pPr>
            <a:endParaRPr/>
          </a:p>
        </p:txBody>
      </p:sp>
      <p:sp>
        <p:nvSpPr>
          <p:cNvPr id="279" name="Shape 279"/>
          <p:cNvSpPr/>
          <p:nvPr/>
        </p:nvSpPr>
        <p:spPr>
          <a:xfrm>
            <a:off x="-1" y="4733544"/>
            <a:ext cx="2651762" cy="1589"/>
          </a:xfrm>
          <a:prstGeom prst="line">
            <a:avLst/>
          </a:prstGeom>
          <a:ln w="19050">
            <a:solidFill>
              <a:srgbClr val="B0CCB0"/>
            </a:solidFill>
          </a:ln>
        </p:spPr>
        <p:txBody>
          <a:bodyPr lIns="0" tIns="0" rIns="0" bIns="0"/>
          <a:lstStyle/>
          <a:p>
            <a:pPr lvl="0" defTabSz="457200">
              <a:defRPr sz="1200">
                <a:latin typeface="+mj-lt"/>
                <a:ea typeface="+mj-ea"/>
                <a:cs typeface="+mj-cs"/>
                <a:sym typeface="Helvetica"/>
              </a:defRPr>
            </a:pPr>
            <a:endParaRPr/>
          </a:p>
        </p:txBody>
      </p:sp>
      <p:sp>
        <p:nvSpPr>
          <p:cNvPr id="280" name="Shape 280"/>
          <p:cNvSpPr>
            <a:spLocks noGrp="1"/>
          </p:cNvSpPr>
          <p:nvPr>
            <p:ph type="title"/>
          </p:nvPr>
        </p:nvSpPr>
        <p:spPr>
          <a:xfrm>
            <a:off x="155447" y="190500"/>
            <a:ext cx="2377441" cy="3086100"/>
          </a:xfrm>
          <a:prstGeom prst="rect">
            <a:avLst/>
          </a:prstGeom>
        </p:spPr>
        <p:txBody>
          <a:bodyPr/>
          <a:lstStyle>
            <a:lvl1pPr>
              <a:tabLst>
                <a:tab pos="3822700" algn="l"/>
              </a:tabLst>
              <a:defRPr sz="2600" spc="20">
                <a:ln w="12699">
                  <a:solidFill>
                    <a:srgbClr val="D6A1A1"/>
                  </a:solidFill>
                </a:ln>
              </a:defRPr>
            </a:lvl1pPr>
          </a:lstStyle>
          <a:p>
            <a:pPr lvl="0">
              <a:defRPr sz="1800" b="0" spc="0">
                <a:ln w="9525">
                  <a:noFill/>
                </a:ln>
                <a:solidFill>
                  <a:srgbClr val="000000"/>
                </a:solidFill>
              </a:defRPr>
            </a:pPr>
            <a:r>
              <a:rPr sz="2600" b="1" spc="20">
                <a:ln w="12699">
                  <a:solidFill>
                    <a:srgbClr val="D6A1A1"/>
                  </a:solidFill>
                </a:ln>
                <a:solidFill>
                  <a:srgbClr val="FFFEFE"/>
                </a:solidFill>
              </a:rPr>
              <a:t>Click to edit Master title style</a:t>
            </a:r>
          </a:p>
        </p:txBody>
      </p:sp>
      <p:sp>
        <p:nvSpPr>
          <p:cNvPr id="281" name="Shape 281"/>
          <p:cNvSpPr>
            <a:spLocks noGrp="1"/>
          </p:cNvSpPr>
          <p:nvPr>
            <p:ph type="body" idx="1"/>
          </p:nvPr>
        </p:nvSpPr>
        <p:spPr>
          <a:xfrm>
            <a:off x="152400" y="3276600"/>
            <a:ext cx="2377440" cy="3086100"/>
          </a:xfrm>
          <a:prstGeom prst="rect">
            <a:avLst/>
          </a:prstGeom>
        </p:spPr>
        <p:txBody>
          <a:bodyPr/>
          <a:lstStyle>
            <a:lvl1pPr marL="0" indent="0">
              <a:spcBef>
                <a:spcPts val="400"/>
              </a:spcBef>
              <a:buClrTx/>
              <a:buSzTx/>
              <a:buFontTx/>
              <a:buNone/>
              <a:defRPr sz="1800">
                <a:solidFill>
                  <a:srgbClr val="FFFFFF"/>
                </a:solidFill>
              </a:defRPr>
            </a:lvl1pPr>
          </a:lstStyle>
          <a:p>
            <a:pPr lvl="0">
              <a:defRPr>
                <a:solidFill>
                  <a:srgbClr val="000000"/>
                </a:solidFill>
              </a:defRPr>
            </a:pPr>
            <a:r>
              <a:rPr>
                <a:solidFill>
                  <a:srgbClr val="FFFFFF"/>
                </a:solidFill>
              </a:rPr>
              <a:t>Click to edit Master text styles</a:t>
            </a: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Title and Conten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2" name="Shape 12"/>
          <p:cNvSpPr/>
          <p:nvPr/>
        </p:nvSpPr>
        <p:spPr>
          <a:xfrm>
            <a:off x="0" y="0"/>
            <a:ext cx="9144000" cy="381000"/>
          </a:xfrm>
          <a:prstGeom prst="rect">
            <a:avLst/>
          </a:prstGeom>
          <a:solidFill>
            <a:srgbClr val="72A376"/>
          </a:solidFill>
          <a:ln w="12700">
            <a:miter lim="400000"/>
          </a:ln>
        </p:spPr>
        <p:txBody>
          <a:bodyPr lIns="0" tIns="0" rIns="0" bIns="0" anchor="ctr"/>
          <a:lstStyle/>
          <a:p>
            <a:pPr lvl="0" algn="ctr">
              <a:defRPr>
                <a:solidFill>
                  <a:srgbClr val="FFFFFF"/>
                </a:solidFill>
              </a:defRPr>
            </a:pPr>
            <a:endParaRPr/>
          </a:p>
        </p:txBody>
      </p:sp>
      <p:sp>
        <p:nvSpPr>
          <p:cNvPr id="13" name="Shape 13"/>
          <p:cNvSpPr/>
          <p:nvPr/>
        </p:nvSpPr>
        <p:spPr>
          <a:xfrm>
            <a:off x="0" y="6525766"/>
            <a:ext cx="9144000" cy="45720"/>
          </a:xfrm>
          <a:prstGeom prst="rect">
            <a:avLst/>
          </a:prstGeom>
          <a:solidFill>
            <a:srgbClr val="72A376"/>
          </a:solidFill>
          <a:ln w="12700">
            <a:miter lim="400000"/>
          </a:ln>
        </p:spPr>
        <p:txBody>
          <a:bodyPr lIns="0" tIns="0" rIns="0" bIns="0" anchor="ctr"/>
          <a:lstStyle/>
          <a:p>
            <a:pPr lvl="0" algn="ctr">
              <a:defRPr>
                <a:solidFill>
                  <a:srgbClr val="FFFFFF"/>
                </a:solidFill>
              </a:defRPr>
            </a:pPr>
            <a:endParaRPr/>
          </a:p>
        </p:txBody>
      </p:sp>
      <p:sp>
        <p:nvSpPr>
          <p:cNvPr id="14" name="Shape 14"/>
          <p:cNvSpPr>
            <a:spLocks noGrp="1"/>
          </p:cNvSpPr>
          <p:nvPr>
            <p:ph type="title"/>
          </p:nvPr>
        </p:nvSpPr>
        <p:spPr>
          <a:xfrm>
            <a:off x="762000" y="0"/>
            <a:ext cx="6781800" cy="1219200"/>
          </a:xfrm>
          <a:prstGeom prst="rect">
            <a:avLst/>
          </a:prstGeom>
        </p:spPr>
        <p:txBody>
          <a:bodyPr/>
          <a:lstStyle>
            <a:lvl1pPr>
              <a:tabLst/>
              <a:defRPr sz="4400" spc="0">
                <a:ln w="9525">
                  <a:noFill/>
                </a:ln>
                <a:solidFill>
                  <a:srgbClr val="262626"/>
                </a:solidFill>
                <a:latin typeface="Avenir Next Condensed Demi Bold"/>
                <a:ea typeface="Avenir Next Condensed Demi Bold"/>
                <a:cs typeface="Avenir Next Condensed Demi Bold"/>
                <a:sym typeface="Avenir Next Condensed Demi Bold"/>
              </a:defRPr>
            </a:lvl1pPr>
          </a:lstStyle>
          <a:p>
            <a:pPr lvl="0">
              <a:defRPr sz="1800" b="0">
                <a:solidFill>
                  <a:srgbClr val="000000"/>
                </a:solidFill>
              </a:defRPr>
            </a:pPr>
            <a:r>
              <a:rPr sz="4400" b="1">
                <a:solidFill>
                  <a:srgbClr val="262626"/>
                </a:solidFill>
              </a:rPr>
              <a:t>Click to edit Master title style</a:t>
            </a:r>
          </a:p>
        </p:txBody>
      </p:sp>
      <p:sp>
        <p:nvSpPr>
          <p:cNvPr id="15" name="Shape 15"/>
          <p:cNvSpPr>
            <a:spLocks noGrp="1"/>
          </p:cNvSpPr>
          <p:nvPr>
            <p:ph type="body" idx="1"/>
          </p:nvPr>
        </p:nvSpPr>
        <p:spPr>
          <a:xfrm>
            <a:off x="762000" y="1371600"/>
            <a:ext cx="7543800" cy="5486400"/>
          </a:xfrm>
          <a:prstGeom prst="rect">
            <a:avLst/>
          </a:prstGeom>
        </p:spPr>
        <p:txBody>
          <a:bodyPr/>
          <a:lstStyle>
            <a:lvl1pPr>
              <a:buClr>
                <a:srgbClr val="72A376"/>
              </a:buClr>
              <a:defRPr>
                <a:solidFill>
                  <a:srgbClr val="676A55"/>
                </a:solidFill>
                <a:latin typeface="Calibri"/>
                <a:ea typeface="Calibri"/>
                <a:cs typeface="Calibri"/>
                <a:sym typeface="Calibri"/>
              </a:defRPr>
            </a:lvl1pPr>
            <a:lvl2pPr marL="619298" indent="-299258">
              <a:buClr>
                <a:srgbClr val="72A376"/>
              </a:buClr>
              <a:defRPr>
                <a:solidFill>
                  <a:srgbClr val="676A55"/>
                </a:solidFill>
                <a:latin typeface="Calibri"/>
                <a:ea typeface="Calibri"/>
                <a:cs typeface="Calibri"/>
                <a:sym typeface="Calibri"/>
              </a:defRPr>
            </a:lvl2pPr>
            <a:lvl3pPr marL="914400">
              <a:buClr>
                <a:srgbClr val="72A376"/>
              </a:buClr>
              <a:defRPr>
                <a:solidFill>
                  <a:srgbClr val="676A55"/>
                </a:solidFill>
                <a:latin typeface="Calibri"/>
                <a:ea typeface="Calibri"/>
                <a:cs typeface="Calibri"/>
                <a:sym typeface="Calibri"/>
              </a:defRPr>
            </a:lvl3pPr>
            <a:lvl4pPr marL="1219200">
              <a:buClr>
                <a:srgbClr val="72A376"/>
              </a:buClr>
              <a:defRPr>
                <a:solidFill>
                  <a:srgbClr val="676A55"/>
                </a:solidFill>
                <a:latin typeface="Calibri"/>
                <a:ea typeface="Calibri"/>
                <a:cs typeface="Calibri"/>
                <a:sym typeface="Calibri"/>
              </a:defRPr>
            </a:lvl4pPr>
            <a:lvl5pPr marL="1447800" indent="-304800">
              <a:buClr>
                <a:srgbClr val="72A376"/>
              </a:buClr>
              <a:defRPr>
                <a:solidFill>
                  <a:srgbClr val="676A55"/>
                </a:solidFill>
                <a:latin typeface="Calibri"/>
                <a:ea typeface="Calibri"/>
                <a:cs typeface="Calibri"/>
                <a:sym typeface="Calibri"/>
              </a:defRPr>
            </a:lvl5pPr>
          </a:lstStyle>
          <a:p>
            <a:pPr lvl="0">
              <a:defRPr sz="1800">
                <a:solidFill>
                  <a:srgbClr val="000000"/>
                </a:solidFill>
              </a:defRPr>
            </a:pPr>
            <a:r>
              <a:rPr sz="2400">
                <a:solidFill>
                  <a:srgbClr val="676A55"/>
                </a:solidFill>
              </a:rPr>
              <a:t>Click to edit Master text styles</a:t>
            </a:r>
          </a:p>
          <a:p>
            <a:pPr lvl="1">
              <a:defRPr sz="1800">
                <a:solidFill>
                  <a:srgbClr val="000000"/>
                </a:solidFill>
              </a:defRPr>
            </a:pPr>
            <a:r>
              <a:rPr sz="2400">
                <a:solidFill>
                  <a:srgbClr val="676A55"/>
                </a:solidFill>
              </a:rPr>
              <a:t>Second level</a:t>
            </a:r>
          </a:p>
          <a:p>
            <a:pPr lvl="2">
              <a:defRPr sz="1800">
                <a:solidFill>
                  <a:srgbClr val="000000"/>
                </a:solidFill>
              </a:defRPr>
            </a:pPr>
            <a:r>
              <a:rPr sz="2400">
                <a:solidFill>
                  <a:srgbClr val="676A55"/>
                </a:solidFill>
              </a:rPr>
              <a:t>Third level</a:t>
            </a:r>
          </a:p>
          <a:p>
            <a:pPr lvl="3">
              <a:defRPr sz="1800">
                <a:solidFill>
                  <a:srgbClr val="000000"/>
                </a:solidFill>
              </a:defRPr>
            </a:pPr>
            <a:r>
              <a:rPr sz="2400">
                <a:solidFill>
                  <a:srgbClr val="676A55"/>
                </a:solidFill>
              </a:rPr>
              <a:t>Fourth level</a:t>
            </a:r>
          </a:p>
          <a:p>
            <a:pPr lvl="4">
              <a:defRPr sz="1800">
                <a:solidFill>
                  <a:srgbClr val="000000"/>
                </a:solidFill>
              </a:defRPr>
            </a:pPr>
            <a:r>
              <a:rPr sz="2400">
                <a:solidFill>
                  <a:srgbClr val="676A55"/>
                </a:solidFill>
              </a:rPr>
              <a:t>Fifth level</a:t>
            </a:r>
          </a:p>
        </p:txBody>
      </p:sp>
      <p:sp>
        <p:nvSpPr>
          <p:cNvPr id="16" name="Shape 16"/>
          <p:cNvSpPr>
            <a:spLocks noGrp="1"/>
          </p:cNvSpPr>
          <p:nvPr>
            <p:ph type="sldNum" sz="quarter" idx="2"/>
          </p:nvPr>
        </p:nvSpPr>
        <p:spPr>
          <a:xfrm>
            <a:off x="8382000" y="6645275"/>
            <a:ext cx="762000" cy="269240"/>
          </a:xfrm>
          <a:prstGeom prst="rect">
            <a:avLst/>
          </a:prstGeom>
        </p:spPr>
        <p:txBody>
          <a:bodyPr anchor="t"/>
          <a:lstStyle>
            <a:lvl1pPr>
              <a:defRPr>
                <a:solidFill>
                  <a:srgbClr val="000000"/>
                </a:solidFill>
                <a:latin typeface="Calibri"/>
                <a:ea typeface="Calibri"/>
                <a:cs typeface="Calibri"/>
                <a:sym typeface="Calibri"/>
              </a:defRPr>
            </a:lvl1pPr>
          </a:lstStyle>
          <a:p>
            <a:pPr lvl="0"/>
            <a:fld id="{86CB4B4D-7CA3-9044-876B-883B54F8677D}" type="slidenum">
              <a:t>‹#›</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Title and Vertical Text">
    <p:spTree>
      <p:nvGrpSpPr>
        <p:cNvPr id="1" name=""/>
        <p:cNvGrpSpPr/>
        <p:nvPr/>
      </p:nvGrpSpPr>
      <p:grpSpPr>
        <a:xfrm>
          <a:off x="0" y="0"/>
          <a:ext cx="0" cy="0"/>
          <a:chOff x="0" y="0"/>
          <a:chExt cx="0" cy="0"/>
        </a:xfrm>
      </p:grpSpPr>
      <p:sp>
        <p:nvSpPr>
          <p:cNvPr id="283" name="Shape 283"/>
          <p:cNvSpPr>
            <a:spLocks noGrp="1"/>
          </p:cNvSpPr>
          <p:nvPr>
            <p:ph type="title"/>
          </p:nvPr>
        </p:nvSpPr>
        <p:spPr>
          <a:prstGeom prst="rect">
            <a:avLst/>
          </a:prstGeom>
        </p:spPr>
        <p:txBody>
          <a:bodyPr/>
          <a:lstStyle>
            <a:lvl1pPr>
              <a:tabLst>
                <a:tab pos="3822700" algn="l"/>
              </a:tabLst>
            </a:lvl1pPr>
          </a:lstStyle>
          <a:p>
            <a:pPr lvl="0">
              <a:defRPr sz="1800" b="0" spc="0">
                <a:ln w="9525">
                  <a:noFill/>
                </a:ln>
                <a:solidFill>
                  <a:srgbClr val="000000"/>
                </a:solidFill>
              </a:defRPr>
            </a:pPr>
            <a:r>
              <a:rPr sz="3600" b="1" spc="50">
                <a:ln w="13334">
                  <a:solidFill>
                    <a:srgbClr val="375439"/>
                  </a:solidFill>
                </a:ln>
                <a:solidFill>
                  <a:srgbClr val="FFFEFE"/>
                </a:solidFill>
              </a:rPr>
              <a:t>Click to edit Master title style</a:t>
            </a:r>
          </a:p>
        </p:txBody>
      </p:sp>
      <p:sp>
        <p:nvSpPr>
          <p:cNvPr id="284" name="Shape 284"/>
          <p:cNvSpPr>
            <a:spLocks noGrp="1"/>
          </p:cNvSpPr>
          <p:nvPr>
            <p:ph type="body" idx="1"/>
          </p:nvPr>
        </p:nvSpPr>
        <p:spPr>
          <a:prstGeom prst="rect">
            <a:avLst/>
          </a:prstGeom>
        </p:spPr>
        <p:txBody>
          <a:bodyPr/>
          <a:lstStyle/>
          <a:p>
            <a:pPr lvl="0">
              <a:defRPr sz="1800">
                <a:solidFill>
                  <a:srgbClr val="000000"/>
                </a:solidFill>
              </a:defRPr>
            </a:pPr>
            <a:r>
              <a:rPr sz="2400">
                <a:solidFill>
                  <a:srgbClr val="EAEBDE"/>
                </a:solidFill>
              </a:rPr>
              <a:t>Click to edit Master text styles</a:t>
            </a:r>
          </a:p>
          <a:p>
            <a:pPr lvl="1">
              <a:defRPr sz="1800">
                <a:solidFill>
                  <a:srgbClr val="000000"/>
                </a:solidFill>
              </a:defRPr>
            </a:pPr>
            <a:r>
              <a:rPr sz="2400">
                <a:solidFill>
                  <a:srgbClr val="EAEBDE"/>
                </a:solidFill>
              </a:rPr>
              <a:t>Second level</a:t>
            </a:r>
          </a:p>
          <a:p>
            <a:pPr lvl="2">
              <a:defRPr sz="1800">
                <a:solidFill>
                  <a:srgbClr val="000000"/>
                </a:solidFill>
              </a:defRPr>
            </a:pPr>
            <a:r>
              <a:rPr sz="2400">
                <a:solidFill>
                  <a:srgbClr val="EAEBDE"/>
                </a:solidFill>
              </a:rPr>
              <a:t>Third level</a:t>
            </a:r>
          </a:p>
          <a:p>
            <a:pPr lvl="3">
              <a:defRPr sz="1800">
                <a:solidFill>
                  <a:srgbClr val="000000"/>
                </a:solidFill>
              </a:defRPr>
            </a:pPr>
            <a:r>
              <a:rPr sz="2400">
                <a:solidFill>
                  <a:srgbClr val="EAEBDE"/>
                </a:solidFill>
              </a:rPr>
              <a:t>Fourth level</a:t>
            </a:r>
          </a:p>
          <a:p>
            <a:pPr lvl="4">
              <a:defRPr sz="1800">
                <a:solidFill>
                  <a:srgbClr val="000000"/>
                </a:solidFill>
              </a:defRPr>
            </a:pPr>
            <a:r>
              <a:rPr sz="2400">
                <a:solidFill>
                  <a:srgbClr val="EAEBDE"/>
                </a:solidFill>
              </a:rPr>
              <a:t>Fifth level</a:t>
            </a:r>
          </a:p>
        </p:txBody>
      </p:sp>
      <p:sp>
        <p:nvSpPr>
          <p:cNvPr id="285" name="Shape 285"/>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Vertical Title and Text">
    <p:spTree>
      <p:nvGrpSpPr>
        <p:cNvPr id="1" name=""/>
        <p:cNvGrpSpPr/>
        <p:nvPr/>
      </p:nvGrpSpPr>
      <p:grpSpPr>
        <a:xfrm>
          <a:off x="0" y="0"/>
          <a:ext cx="0" cy="0"/>
          <a:chOff x="0" y="0"/>
          <a:chExt cx="0" cy="0"/>
        </a:xfrm>
      </p:grpSpPr>
      <p:sp>
        <p:nvSpPr>
          <p:cNvPr id="287" name="Shape 287"/>
          <p:cNvSpPr>
            <a:spLocks noGrp="1"/>
          </p:cNvSpPr>
          <p:nvPr>
            <p:ph type="title"/>
          </p:nvPr>
        </p:nvSpPr>
        <p:spPr>
          <a:xfrm>
            <a:off x="6629400" y="0"/>
            <a:ext cx="2057400" cy="6126164"/>
          </a:xfrm>
          <a:prstGeom prst="rect">
            <a:avLst/>
          </a:prstGeom>
        </p:spPr>
        <p:txBody>
          <a:bodyPr/>
          <a:lstStyle>
            <a:lvl1pPr>
              <a:tabLst>
                <a:tab pos="3822700" algn="l"/>
              </a:tabLst>
            </a:lvl1pPr>
          </a:lstStyle>
          <a:p>
            <a:pPr lvl="0">
              <a:defRPr sz="1800" b="0" spc="0">
                <a:ln w="9525">
                  <a:noFill/>
                </a:ln>
                <a:solidFill>
                  <a:srgbClr val="000000"/>
                </a:solidFill>
              </a:defRPr>
            </a:pPr>
            <a:r>
              <a:rPr sz="3600" b="1" spc="50">
                <a:ln w="13334">
                  <a:solidFill>
                    <a:srgbClr val="375439"/>
                  </a:solidFill>
                </a:ln>
                <a:solidFill>
                  <a:srgbClr val="FFFEFE"/>
                </a:solidFill>
              </a:rPr>
              <a:t>Click to edit Master title style</a:t>
            </a:r>
          </a:p>
        </p:txBody>
      </p:sp>
      <p:sp>
        <p:nvSpPr>
          <p:cNvPr id="288" name="Shape 288"/>
          <p:cNvSpPr>
            <a:spLocks noGrp="1"/>
          </p:cNvSpPr>
          <p:nvPr>
            <p:ph type="body" idx="1"/>
          </p:nvPr>
        </p:nvSpPr>
        <p:spPr>
          <a:xfrm>
            <a:off x="457200" y="274638"/>
            <a:ext cx="6019800" cy="6583363"/>
          </a:xfrm>
          <a:prstGeom prst="rect">
            <a:avLst/>
          </a:prstGeom>
        </p:spPr>
        <p:txBody>
          <a:bodyPr/>
          <a:lstStyle/>
          <a:p>
            <a:pPr lvl="0">
              <a:defRPr sz="1800">
                <a:solidFill>
                  <a:srgbClr val="000000"/>
                </a:solidFill>
              </a:defRPr>
            </a:pPr>
            <a:r>
              <a:rPr sz="2400">
                <a:solidFill>
                  <a:srgbClr val="EAEBDE"/>
                </a:solidFill>
              </a:rPr>
              <a:t>Click to edit Master text styles</a:t>
            </a:r>
          </a:p>
          <a:p>
            <a:pPr lvl="1">
              <a:defRPr sz="1800">
                <a:solidFill>
                  <a:srgbClr val="000000"/>
                </a:solidFill>
              </a:defRPr>
            </a:pPr>
            <a:r>
              <a:rPr sz="2400">
                <a:solidFill>
                  <a:srgbClr val="EAEBDE"/>
                </a:solidFill>
              </a:rPr>
              <a:t>Second level</a:t>
            </a:r>
          </a:p>
          <a:p>
            <a:pPr lvl="2">
              <a:defRPr sz="1800">
                <a:solidFill>
                  <a:srgbClr val="000000"/>
                </a:solidFill>
              </a:defRPr>
            </a:pPr>
            <a:r>
              <a:rPr sz="2400">
                <a:solidFill>
                  <a:srgbClr val="EAEBDE"/>
                </a:solidFill>
              </a:rPr>
              <a:t>Third level</a:t>
            </a:r>
          </a:p>
          <a:p>
            <a:pPr lvl="3">
              <a:defRPr sz="1800">
                <a:solidFill>
                  <a:srgbClr val="000000"/>
                </a:solidFill>
              </a:defRPr>
            </a:pPr>
            <a:r>
              <a:rPr sz="2400">
                <a:solidFill>
                  <a:srgbClr val="EAEBDE"/>
                </a:solidFill>
              </a:rPr>
              <a:t>Fourth level</a:t>
            </a:r>
          </a:p>
          <a:p>
            <a:pPr lvl="4">
              <a:defRPr sz="1800">
                <a:solidFill>
                  <a:srgbClr val="000000"/>
                </a:solidFill>
              </a:defRPr>
            </a:pPr>
            <a:r>
              <a:rPr sz="2400">
                <a:solidFill>
                  <a:srgbClr val="EAEBDE"/>
                </a:solidFill>
              </a:rPr>
              <a:t>Fifth level</a:t>
            </a:r>
          </a:p>
        </p:txBody>
      </p:sp>
      <p:sp>
        <p:nvSpPr>
          <p:cNvPr id="289" name="Shape 289"/>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Section Header">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8" name="Shape 18"/>
          <p:cNvSpPr/>
          <p:nvPr/>
        </p:nvSpPr>
        <p:spPr>
          <a:xfrm>
            <a:off x="777240" y="0"/>
            <a:ext cx="7543801" cy="3048000"/>
          </a:xfrm>
          <a:prstGeom prst="rect">
            <a:avLst/>
          </a:prstGeom>
          <a:solidFill>
            <a:srgbClr val="72A376"/>
          </a:solidFill>
          <a:ln w="12700">
            <a:miter lim="400000"/>
          </a:ln>
        </p:spPr>
        <p:txBody>
          <a:bodyPr lIns="0" tIns="0" rIns="0" bIns="0" anchor="ctr"/>
          <a:lstStyle/>
          <a:p>
            <a:pPr lvl="0" algn="ctr">
              <a:defRPr>
                <a:solidFill>
                  <a:srgbClr val="FFFFFF"/>
                </a:solidFill>
              </a:defRPr>
            </a:pPr>
            <a:endParaRPr/>
          </a:p>
        </p:txBody>
      </p:sp>
      <p:sp>
        <p:nvSpPr>
          <p:cNvPr id="19" name="Shape 19"/>
          <p:cNvSpPr>
            <a:spLocks noGrp="1"/>
          </p:cNvSpPr>
          <p:nvPr>
            <p:ph type="title"/>
          </p:nvPr>
        </p:nvSpPr>
        <p:spPr>
          <a:xfrm>
            <a:off x="762000" y="1562100"/>
            <a:ext cx="7543800" cy="3390900"/>
          </a:xfrm>
          <a:prstGeom prst="rect">
            <a:avLst/>
          </a:prstGeom>
        </p:spPr>
        <p:txBody>
          <a:bodyPr/>
          <a:lstStyle>
            <a:lvl1pPr>
              <a:tabLst/>
              <a:defRPr sz="5400" cap="all" spc="0">
                <a:ln w="9525">
                  <a:noFill/>
                </a:ln>
                <a:solidFill>
                  <a:srgbClr val="262626"/>
                </a:solidFill>
                <a:latin typeface="Avenir Next Condensed Demi Bold"/>
                <a:ea typeface="Avenir Next Condensed Demi Bold"/>
                <a:cs typeface="Avenir Next Condensed Demi Bold"/>
                <a:sym typeface="Avenir Next Condensed Demi Bold"/>
              </a:defRPr>
            </a:lvl1pPr>
          </a:lstStyle>
          <a:p>
            <a:pPr lvl="0">
              <a:defRPr sz="1800" b="0" cap="none">
                <a:solidFill>
                  <a:srgbClr val="000000"/>
                </a:solidFill>
              </a:defRPr>
            </a:pPr>
            <a:r>
              <a:rPr sz="5400" b="1" cap="all">
                <a:solidFill>
                  <a:srgbClr val="262626"/>
                </a:solidFill>
              </a:rPr>
              <a:t>Click to edit Master title style</a:t>
            </a:r>
          </a:p>
        </p:txBody>
      </p:sp>
      <p:sp>
        <p:nvSpPr>
          <p:cNvPr id="20" name="Shape 20"/>
          <p:cNvSpPr>
            <a:spLocks noGrp="1"/>
          </p:cNvSpPr>
          <p:nvPr>
            <p:ph type="body" idx="1"/>
          </p:nvPr>
        </p:nvSpPr>
        <p:spPr>
          <a:xfrm>
            <a:off x="762000" y="4953000"/>
            <a:ext cx="6858000" cy="1905000"/>
          </a:xfrm>
          <a:prstGeom prst="rect">
            <a:avLst/>
          </a:prstGeom>
        </p:spPr>
        <p:txBody>
          <a:bodyPr/>
          <a:lstStyle>
            <a:lvl1pPr marL="0" indent="0">
              <a:spcBef>
                <a:spcPts val="600"/>
              </a:spcBef>
              <a:buClrTx/>
              <a:buSzTx/>
              <a:buFontTx/>
              <a:buNone/>
              <a:defRPr sz="2800">
                <a:solidFill>
                  <a:srgbClr val="676A55"/>
                </a:solidFill>
                <a:latin typeface="Calibri"/>
                <a:ea typeface="Calibri"/>
                <a:cs typeface="Calibri"/>
                <a:sym typeface="Calibri"/>
              </a:defRPr>
            </a:lvl1pPr>
          </a:lstStyle>
          <a:p>
            <a:pPr lvl="0">
              <a:defRPr sz="1800">
                <a:solidFill>
                  <a:srgbClr val="000000"/>
                </a:solidFill>
              </a:defRPr>
            </a:pPr>
            <a:r>
              <a:rPr sz="2800">
                <a:solidFill>
                  <a:srgbClr val="676A55"/>
                </a:solidFill>
              </a:rPr>
              <a:t>Click to edit Master text styles</a:t>
            </a:r>
          </a:p>
        </p:txBody>
      </p:sp>
      <p:sp>
        <p:nvSpPr>
          <p:cNvPr id="21" name="Shape 21"/>
          <p:cNvSpPr/>
          <p:nvPr/>
        </p:nvSpPr>
        <p:spPr>
          <a:xfrm>
            <a:off x="777240" y="6172200"/>
            <a:ext cx="7543801" cy="27432"/>
          </a:xfrm>
          <a:prstGeom prst="rect">
            <a:avLst/>
          </a:prstGeom>
          <a:solidFill>
            <a:srgbClr val="72A376"/>
          </a:solidFill>
          <a:ln w="12700">
            <a:miter lim="400000"/>
          </a:ln>
        </p:spPr>
        <p:txBody>
          <a:bodyPr lIns="0" tIns="0" rIns="0" bIns="0" anchor="ctr"/>
          <a:lstStyle/>
          <a:p>
            <a:pPr lvl="0" algn="ctr">
              <a:defRPr>
                <a:solidFill>
                  <a:srgbClr val="FFFFFF"/>
                </a:solidFill>
              </a:defRPr>
            </a:pPr>
            <a:endParaRPr/>
          </a:p>
        </p:txBody>
      </p:sp>
      <p:sp>
        <p:nvSpPr>
          <p:cNvPr id="22" name="Shape 22"/>
          <p:cNvSpPr>
            <a:spLocks noGrp="1"/>
          </p:cNvSpPr>
          <p:nvPr>
            <p:ph type="sldNum" sz="quarter" idx="2"/>
          </p:nvPr>
        </p:nvSpPr>
        <p:spPr>
          <a:xfrm>
            <a:off x="8382000" y="6492875"/>
            <a:ext cx="762000" cy="332740"/>
          </a:xfrm>
          <a:prstGeom prst="rect">
            <a:avLst/>
          </a:prstGeom>
        </p:spPr>
        <p:txBody>
          <a:bodyPr anchor="t"/>
          <a:lstStyle>
            <a:lvl1pPr>
              <a:defRPr sz="1600">
                <a:solidFill>
                  <a:srgbClr val="000000"/>
                </a:solidFill>
                <a:latin typeface="Calibri"/>
                <a:ea typeface="Calibri"/>
                <a:cs typeface="Calibri"/>
                <a:sym typeface="Calibri"/>
              </a:defRPr>
            </a:lvl1pPr>
          </a:lstStyle>
          <a:p>
            <a:pPr lvl="0"/>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Two Conten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4" name="Shape 24"/>
          <p:cNvSpPr/>
          <p:nvPr/>
        </p:nvSpPr>
        <p:spPr>
          <a:xfrm>
            <a:off x="0" y="0"/>
            <a:ext cx="9144000" cy="381000"/>
          </a:xfrm>
          <a:prstGeom prst="rect">
            <a:avLst/>
          </a:prstGeom>
          <a:solidFill>
            <a:srgbClr val="72A376"/>
          </a:solidFill>
          <a:ln w="12700">
            <a:miter lim="400000"/>
          </a:ln>
        </p:spPr>
        <p:txBody>
          <a:bodyPr lIns="0" tIns="0" rIns="0" bIns="0" anchor="ctr"/>
          <a:lstStyle/>
          <a:p>
            <a:pPr lvl="0" algn="ctr">
              <a:defRPr>
                <a:solidFill>
                  <a:srgbClr val="FFFFFF"/>
                </a:solidFill>
              </a:defRPr>
            </a:pPr>
            <a:endParaRPr/>
          </a:p>
        </p:txBody>
      </p:sp>
      <p:sp>
        <p:nvSpPr>
          <p:cNvPr id="25" name="Shape 25"/>
          <p:cNvSpPr/>
          <p:nvPr/>
        </p:nvSpPr>
        <p:spPr>
          <a:xfrm>
            <a:off x="0" y="6525766"/>
            <a:ext cx="9144000" cy="45720"/>
          </a:xfrm>
          <a:prstGeom prst="rect">
            <a:avLst/>
          </a:prstGeom>
          <a:solidFill>
            <a:srgbClr val="72A376"/>
          </a:solidFill>
          <a:ln w="12700">
            <a:miter lim="400000"/>
          </a:ln>
        </p:spPr>
        <p:txBody>
          <a:bodyPr lIns="0" tIns="0" rIns="0" bIns="0" anchor="ctr"/>
          <a:lstStyle/>
          <a:p>
            <a:pPr lvl="0" algn="ctr">
              <a:defRPr>
                <a:solidFill>
                  <a:srgbClr val="FFFFFF"/>
                </a:solidFill>
              </a:defRPr>
            </a:pPr>
            <a:endParaRPr/>
          </a:p>
        </p:txBody>
      </p:sp>
      <p:sp>
        <p:nvSpPr>
          <p:cNvPr id="26" name="Shape 26"/>
          <p:cNvSpPr>
            <a:spLocks noGrp="1"/>
          </p:cNvSpPr>
          <p:nvPr>
            <p:ph type="title"/>
          </p:nvPr>
        </p:nvSpPr>
        <p:spPr>
          <a:xfrm>
            <a:off x="762000" y="381000"/>
            <a:ext cx="6781800" cy="838200"/>
          </a:xfrm>
          <a:prstGeom prst="rect">
            <a:avLst/>
          </a:prstGeom>
        </p:spPr>
        <p:txBody>
          <a:bodyPr/>
          <a:lstStyle>
            <a:lvl1pPr>
              <a:tabLst/>
              <a:defRPr sz="4400" spc="0">
                <a:ln w="9525">
                  <a:noFill/>
                </a:ln>
                <a:solidFill>
                  <a:srgbClr val="262626"/>
                </a:solidFill>
                <a:latin typeface="Avenir Next Condensed Demi Bold"/>
                <a:ea typeface="Avenir Next Condensed Demi Bold"/>
                <a:cs typeface="Avenir Next Condensed Demi Bold"/>
                <a:sym typeface="Avenir Next Condensed Demi Bold"/>
              </a:defRPr>
            </a:lvl1pPr>
          </a:lstStyle>
          <a:p>
            <a:pPr lvl="0">
              <a:defRPr sz="1800" b="0">
                <a:solidFill>
                  <a:srgbClr val="000000"/>
                </a:solidFill>
              </a:defRPr>
            </a:pPr>
            <a:r>
              <a:rPr sz="4400" b="1">
                <a:solidFill>
                  <a:srgbClr val="262626"/>
                </a:solidFill>
              </a:rPr>
              <a:t>Click to edit Master title style</a:t>
            </a:r>
          </a:p>
        </p:txBody>
      </p:sp>
      <p:sp>
        <p:nvSpPr>
          <p:cNvPr id="27" name="Shape 27"/>
          <p:cNvSpPr>
            <a:spLocks noGrp="1"/>
          </p:cNvSpPr>
          <p:nvPr>
            <p:ph type="body" idx="1"/>
          </p:nvPr>
        </p:nvSpPr>
        <p:spPr>
          <a:xfrm>
            <a:off x="762000" y="609601"/>
            <a:ext cx="3657600" cy="3767329"/>
          </a:xfrm>
          <a:prstGeom prst="rect">
            <a:avLst/>
          </a:prstGeom>
        </p:spPr>
        <p:txBody>
          <a:bodyPr/>
          <a:lstStyle>
            <a:lvl1pPr>
              <a:spcBef>
                <a:spcPts val="600"/>
              </a:spcBef>
              <a:buClr>
                <a:srgbClr val="72A376"/>
              </a:buClr>
              <a:defRPr sz="2800">
                <a:solidFill>
                  <a:srgbClr val="676A55"/>
                </a:solidFill>
                <a:latin typeface="Calibri"/>
                <a:ea typeface="Calibri"/>
                <a:cs typeface="Calibri"/>
                <a:sym typeface="Calibri"/>
              </a:defRPr>
            </a:lvl1pPr>
            <a:lvl2pPr marL="640080" indent="-320040">
              <a:spcBef>
                <a:spcPts val="600"/>
              </a:spcBef>
              <a:buClr>
                <a:srgbClr val="72A376"/>
              </a:buClr>
              <a:defRPr sz="2800">
                <a:solidFill>
                  <a:srgbClr val="676A55"/>
                </a:solidFill>
                <a:latin typeface="Calibri"/>
                <a:ea typeface="Calibri"/>
                <a:cs typeface="Calibri"/>
                <a:sym typeface="Calibri"/>
              </a:defRPr>
            </a:lvl2pPr>
            <a:lvl3pPr indent="-320039">
              <a:spcBef>
                <a:spcPts val="600"/>
              </a:spcBef>
              <a:buClr>
                <a:srgbClr val="72A376"/>
              </a:buClr>
              <a:defRPr sz="2800">
                <a:solidFill>
                  <a:srgbClr val="676A55"/>
                </a:solidFill>
                <a:latin typeface="Calibri"/>
                <a:ea typeface="Calibri"/>
                <a:cs typeface="Calibri"/>
                <a:sym typeface="Calibri"/>
              </a:defRPr>
            </a:lvl3pPr>
            <a:lvl4pPr marL="1270000" indent="-355600">
              <a:spcBef>
                <a:spcPts val="600"/>
              </a:spcBef>
              <a:buClr>
                <a:srgbClr val="72A376"/>
              </a:buClr>
              <a:defRPr sz="2800">
                <a:solidFill>
                  <a:srgbClr val="676A55"/>
                </a:solidFill>
                <a:latin typeface="Calibri"/>
                <a:ea typeface="Calibri"/>
                <a:cs typeface="Calibri"/>
                <a:sym typeface="Calibri"/>
              </a:defRPr>
            </a:lvl4pPr>
            <a:lvl5pPr marL="1498600" indent="-355600">
              <a:spcBef>
                <a:spcPts val="600"/>
              </a:spcBef>
              <a:buClr>
                <a:srgbClr val="72A376"/>
              </a:buClr>
              <a:defRPr sz="2800">
                <a:solidFill>
                  <a:srgbClr val="676A55"/>
                </a:solidFill>
                <a:latin typeface="Calibri"/>
                <a:ea typeface="Calibri"/>
                <a:cs typeface="Calibri"/>
                <a:sym typeface="Calibri"/>
              </a:defRPr>
            </a:lvl5pPr>
          </a:lstStyle>
          <a:p>
            <a:pPr lvl="0">
              <a:defRPr sz="1800">
                <a:solidFill>
                  <a:srgbClr val="000000"/>
                </a:solidFill>
              </a:defRPr>
            </a:pPr>
            <a:r>
              <a:rPr sz="2800">
                <a:solidFill>
                  <a:srgbClr val="676A55"/>
                </a:solidFill>
              </a:rPr>
              <a:t>Click to edit Master text styles</a:t>
            </a:r>
          </a:p>
          <a:p>
            <a:pPr lvl="1">
              <a:defRPr sz="1800">
                <a:solidFill>
                  <a:srgbClr val="000000"/>
                </a:solidFill>
              </a:defRPr>
            </a:pPr>
            <a:r>
              <a:rPr sz="2800">
                <a:solidFill>
                  <a:srgbClr val="676A55"/>
                </a:solidFill>
              </a:rPr>
              <a:t>Second level</a:t>
            </a:r>
          </a:p>
          <a:p>
            <a:pPr lvl="2">
              <a:defRPr sz="1800">
                <a:solidFill>
                  <a:srgbClr val="000000"/>
                </a:solidFill>
              </a:defRPr>
            </a:pPr>
            <a:r>
              <a:rPr sz="2800">
                <a:solidFill>
                  <a:srgbClr val="676A55"/>
                </a:solidFill>
              </a:rPr>
              <a:t>Third level</a:t>
            </a:r>
          </a:p>
          <a:p>
            <a:pPr lvl="3">
              <a:defRPr sz="1800">
                <a:solidFill>
                  <a:srgbClr val="000000"/>
                </a:solidFill>
              </a:defRPr>
            </a:pPr>
            <a:r>
              <a:rPr sz="2800">
                <a:solidFill>
                  <a:srgbClr val="676A55"/>
                </a:solidFill>
              </a:rPr>
              <a:t>Fourth level</a:t>
            </a:r>
          </a:p>
          <a:p>
            <a:pPr lvl="4">
              <a:defRPr sz="1800">
                <a:solidFill>
                  <a:srgbClr val="000000"/>
                </a:solidFill>
              </a:defRPr>
            </a:pPr>
            <a:r>
              <a:rPr sz="2800">
                <a:solidFill>
                  <a:srgbClr val="676A55"/>
                </a:solidFill>
              </a:rPr>
              <a:t>Fifth level</a:t>
            </a:r>
          </a:p>
        </p:txBody>
      </p:sp>
      <p:sp>
        <p:nvSpPr>
          <p:cNvPr id="28" name="Shape 28"/>
          <p:cNvSpPr>
            <a:spLocks noGrp="1"/>
          </p:cNvSpPr>
          <p:nvPr>
            <p:ph type="sldNum" sz="quarter" idx="2"/>
          </p:nvPr>
        </p:nvSpPr>
        <p:spPr>
          <a:xfrm>
            <a:off x="8382000" y="6492875"/>
            <a:ext cx="762000" cy="269240"/>
          </a:xfrm>
          <a:prstGeom prst="rect">
            <a:avLst/>
          </a:prstGeom>
        </p:spPr>
        <p:txBody>
          <a:bodyPr anchor="t"/>
          <a:lstStyle>
            <a:lvl1pPr>
              <a:defRPr>
                <a:solidFill>
                  <a:srgbClr val="000000"/>
                </a:solidFill>
                <a:latin typeface="Calibri"/>
                <a:ea typeface="Calibri"/>
                <a:cs typeface="Calibri"/>
                <a:sym typeface="Calibri"/>
              </a:defRPr>
            </a:lvl1pPr>
          </a:lstStyle>
          <a:p>
            <a:pPr lvl="0"/>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Comparison">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0" name="Shape 30"/>
          <p:cNvSpPr/>
          <p:nvPr/>
        </p:nvSpPr>
        <p:spPr>
          <a:xfrm>
            <a:off x="0" y="0"/>
            <a:ext cx="9144000" cy="381000"/>
          </a:xfrm>
          <a:prstGeom prst="rect">
            <a:avLst/>
          </a:prstGeom>
          <a:solidFill>
            <a:srgbClr val="72A376"/>
          </a:solidFill>
          <a:ln w="12700">
            <a:miter lim="400000"/>
          </a:ln>
        </p:spPr>
        <p:txBody>
          <a:bodyPr lIns="0" tIns="0" rIns="0" bIns="0" anchor="ctr"/>
          <a:lstStyle/>
          <a:p>
            <a:pPr lvl="0" algn="ctr">
              <a:defRPr>
                <a:solidFill>
                  <a:srgbClr val="FFFFFF"/>
                </a:solidFill>
              </a:defRPr>
            </a:pPr>
            <a:endParaRPr/>
          </a:p>
        </p:txBody>
      </p:sp>
      <p:sp>
        <p:nvSpPr>
          <p:cNvPr id="31" name="Shape 31"/>
          <p:cNvSpPr/>
          <p:nvPr/>
        </p:nvSpPr>
        <p:spPr>
          <a:xfrm>
            <a:off x="0" y="6525766"/>
            <a:ext cx="9144000" cy="45720"/>
          </a:xfrm>
          <a:prstGeom prst="rect">
            <a:avLst/>
          </a:prstGeom>
          <a:solidFill>
            <a:srgbClr val="72A376"/>
          </a:solidFill>
          <a:ln w="12700">
            <a:miter lim="400000"/>
          </a:ln>
        </p:spPr>
        <p:txBody>
          <a:bodyPr lIns="0" tIns="0" rIns="0" bIns="0" anchor="ctr"/>
          <a:lstStyle/>
          <a:p>
            <a:pPr lvl="0" algn="ctr">
              <a:defRPr>
                <a:solidFill>
                  <a:srgbClr val="FFFFFF"/>
                </a:solidFill>
              </a:defRPr>
            </a:pPr>
            <a:endParaRPr/>
          </a:p>
        </p:txBody>
      </p:sp>
      <p:sp>
        <p:nvSpPr>
          <p:cNvPr id="32" name="Shape 32"/>
          <p:cNvSpPr>
            <a:spLocks noGrp="1"/>
          </p:cNvSpPr>
          <p:nvPr>
            <p:ph type="title"/>
          </p:nvPr>
        </p:nvSpPr>
        <p:spPr>
          <a:xfrm>
            <a:off x="762000" y="381000"/>
            <a:ext cx="6781800" cy="838200"/>
          </a:xfrm>
          <a:prstGeom prst="rect">
            <a:avLst/>
          </a:prstGeom>
        </p:spPr>
        <p:txBody>
          <a:bodyPr/>
          <a:lstStyle>
            <a:lvl1pPr>
              <a:tabLst/>
              <a:defRPr sz="4400" spc="0">
                <a:ln w="9525">
                  <a:noFill/>
                </a:ln>
                <a:solidFill>
                  <a:srgbClr val="262626"/>
                </a:solidFill>
                <a:latin typeface="Avenir Next Condensed Demi Bold"/>
                <a:ea typeface="Avenir Next Condensed Demi Bold"/>
                <a:cs typeface="Avenir Next Condensed Demi Bold"/>
                <a:sym typeface="Avenir Next Condensed Demi Bold"/>
              </a:defRPr>
            </a:lvl1pPr>
          </a:lstStyle>
          <a:p>
            <a:pPr lvl="0">
              <a:defRPr sz="1800" b="0">
                <a:solidFill>
                  <a:srgbClr val="000000"/>
                </a:solidFill>
              </a:defRPr>
            </a:pPr>
            <a:r>
              <a:rPr sz="4400" b="1">
                <a:solidFill>
                  <a:srgbClr val="262626"/>
                </a:solidFill>
              </a:rPr>
              <a:t>Click to edit Master title style</a:t>
            </a:r>
          </a:p>
        </p:txBody>
      </p:sp>
      <p:sp>
        <p:nvSpPr>
          <p:cNvPr id="33" name="Shape 33"/>
          <p:cNvSpPr>
            <a:spLocks noGrp="1"/>
          </p:cNvSpPr>
          <p:nvPr>
            <p:ph type="body" idx="1"/>
          </p:nvPr>
        </p:nvSpPr>
        <p:spPr>
          <a:xfrm>
            <a:off x="758951" y="609600"/>
            <a:ext cx="3657601" cy="639763"/>
          </a:xfrm>
          <a:prstGeom prst="rect">
            <a:avLst/>
          </a:prstGeom>
        </p:spPr>
        <p:txBody>
          <a:bodyPr anchor="b">
            <a:noAutofit/>
          </a:bodyPr>
          <a:lstStyle>
            <a:lvl1pPr marL="0" indent="0">
              <a:spcBef>
                <a:spcPts val="600"/>
              </a:spcBef>
              <a:buClrTx/>
              <a:buSzTx/>
              <a:buFontTx/>
              <a:buNone/>
              <a:defRPr sz="2800">
                <a:solidFill>
                  <a:srgbClr val="676A55"/>
                </a:solidFill>
                <a:latin typeface="Calibri"/>
                <a:ea typeface="Calibri"/>
                <a:cs typeface="Calibri"/>
                <a:sym typeface="Calibri"/>
              </a:defRPr>
            </a:lvl1pPr>
          </a:lstStyle>
          <a:p>
            <a:pPr lvl="0">
              <a:defRPr sz="1800">
                <a:solidFill>
                  <a:srgbClr val="000000"/>
                </a:solidFill>
              </a:defRPr>
            </a:pPr>
            <a:r>
              <a:rPr sz="2800">
                <a:solidFill>
                  <a:srgbClr val="676A55"/>
                </a:solidFill>
              </a:rPr>
              <a:t>Click to edit Master text styles</a:t>
            </a:r>
          </a:p>
        </p:txBody>
      </p:sp>
      <p:sp>
        <p:nvSpPr>
          <p:cNvPr id="34" name="Shape 34"/>
          <p:cNvSpPr/>
          <p:nvPr/>
        </p:nvSpPr>
        <p:spPr>
          <a:xfrm>
            <a:off x="758951" y="1249362"/>
            <a:ext cx="3657602" cy="1589"/>
          </a:xfrm>
          <a:prstGeom prst="line">
            <a:avLst/>
          </a:prstGeom>
          <a:ln w="15875">
            <a:solidFill>
              <a:srgbClr val="72A376"/>
            </a:solidFill>
          </a:ln>
        </p:spPr>
        <p:txBody>
          <a:bodyPr lIns="0" tIns="0" rIns="0" bIns="0"/>
          <a:lstStyle/>
          <a:p>
            <a:pPr lvl="0" defTabSz="457200">
              <a:defRPr sz="1200">
                <a:latin typeface="+mj-lt"/>
                <a:ea typeface="+mj-ea"/>
                <a:cs typeface="+mj-cs"/>
                <a:sym typeface="Helvetica"/>
              </a:defRPr>
            </a:pPr>
            <a:endParaRPr/>
          </a:p>
        </p:txBody>
      </p:sp>
      <p:sp>
        <p:nvSpPr>
          <p:cNvPr id="35" name="Shape 35"/>
          <p:cNvSpPr/>
          <p:nvPr/>
        </p:nvSpPr>
        <p:spPr>
          <a:xfrm>
            <a:off x="4645152" y="1249362"/>
            <a:ext cx="3657601" cy="1589"/>
          </a:xfrm>
          <a:prstGeom prst="line">
            <a:avLst/>
          </a:prstGeom>
          <a:ln w="15875">
            <a:solidFill>
              <a:srgbClr val="72A376"/>
            </a:solidFill>
          </a:ln>
        </p:spPr>
        <p:txBody>
          <a:bodyPr lIns="0" tIns="0" rIns="0" bIns="0"/>
          <a:lstStyle/>
          <a:p>
            <a:pPr lvl="0" defTabSz="457200">
              <a:defRPr sz="1200">
                <a:latin typeface="+mj-lt"/>
                <a:ea typeface="+mj-ea"/>
                <a:cs typeface="+mj-cs"/>
                <a:sym typeface="Helvetica"/>
              </a:defRPr>
            </a:pPr>
            <a:endParaRPr/>
          </a:p>
        </p:txBody>
      </p:sp>
      <p:sp>
        <p:nvSpPr>
          <p:cNvPr id="36" name="Shape 36"/>
          <p:cNvSpPr>
            <a:spLocks noGrp="1"/>
          </p:cNvSpPr>
          <p:nvPr>
            <p:ph type="sldNum" sz="quarter" idx="2"/>
          </p:nvPr>
        </p:nvSpPr>
        <p:spPr>
          <a:xfrm>
            <a:off x="8382000" y="6492875"/>
            <a:ext cx="762000" cy="269240"/>
          </a:xfrm>
          <a:prstGeom prst="rect">
            <a:avLst/>
          </a:prstGeom>
        </p:spPr>
        <p:txBody>
          <a:bodyPr anchor="t"/>
          <a:lstStyle>
            <a:lvl1pPr>
              <a:defRPr>
                <a:solidFill>
                  <a:srgbClr val="000000"/>
                </a:solidFill>
                <a:latin typeface="Calibri"/>
                <a:ea typeface="Calibri"/>
                <a:cs typeface="Calibri"/>
                <a:sym typeface="Calibri"/>
              </a:defRPr>
            </a:lvl1pPr>
          </a:lstStyle>
          <a:p>
            <a:pPr lvl="0"/>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Title Only">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8" name="Shape 38"/>
          <p:cNvSpPr/>
          <p:nvPr/>
        </p:nvSpPr>
        <p:spPr>
          <a:xfrm>
            <a:off x="0" y="0"/>
            <a:ext cx="9144000" cy="381000"/>
          </a:xfrm>
          <a:prstGeom prst="rect">
            <a:avLst/>
          </a:prstGeom>
          <a:solidFill>
            <a:srgbClr val="72A376"/>
          </a:solidFill>
          <a:ln w="12700">
            <a:miter lim="400000"/>
          </a:ln>
        </p:spPr>
        <p:txBody>
          <a:bodyPr lIns="0" tIns="0" rIns="0" bIns="0" anchor="ctr"/>
          <a:lstStyle/>
          <a:p>
            <a:pPr lvl="0" algn="ctr">
              <a:defRPr>
                <a:solidFill>
                  <a:srgbClr val="FFFFFF"/>
                </a:solidFill>
              </a:defRPr>
            </a:pPr>
            <a:endParaRPr/>
          </a:p>
        </p:txBody>
      </p:sp>
      <p:sp>
        <p:nvSpPr>
          <p:cNvPr id="39" name="Shape 39"/>
          <p:cNvSpPr/>
          <p:nvPr/>
        </p:nvSpPr>
        <p:spPr>
          <a:xfrm>
            <a:off x="0" y="6525766"/>
            <a:ext cx="9144000" cy="45720"/>
          </a:xfrm>
          <a:prstGeom prst="rect">
            <a:avLst/>
          </a:prstGeom>
          <a:solidFill>
            <a:srgbClr val="72A376"/>
          </a:solidFill>
          <a:ln w="12700">
            <a:miter lim="400000"/>
          </a:ln>
        </p:spPr>
        <p:txBody>
          <a:bodyPr lIns="0" tIns="0" rIns="0" bIns="0" anchor="ctr"/>
          <a:lstStyle/>
          <a:p>
            <a:pPr lvl="0" algn="ctr">
              <a:defRPr>
                <a:solidFill>
                  <a:srgbClr val="FFFFFF"/>
                </a:solidFill>
              </a:defRPr>
            </a:pPr>
            <a:endParaRPr/>
          </a:p>
        </p:txBody>
      </p:sp>
      <p:sp>
        <p:nvSpPr>
          <p:cNvPr id="40" name="Shape 40"/>
          <p:cNvSpPr>
            <a:spLocks noGrp="1"/>
          </p:cNvSpPr>
          <p:nvPr>
            <p:ph type="title"/>
          </p:nvPr>
        </p:nvSpPr>
        <p:spPr>
          <a:xfrm>
            <a:off x="762000" y="0"/>
            <a:ext cx="6781800" cy="1219200"/>
          </a:xfrm>
          <a:prstGeom prst="rect">
            <a:avLst/>
          </a:prstGeom>
        </p:spPr>
        <p:txBody>
          <a:bodyPr/>
          <a:lstStyle>
            <a:lvl1pPr>
              <a:tabLst/>
              <a:defRPr sz="4000" spc="0">
                <a:ln w="9525">
                  <a:noFill/>
                </a:ln>
                <a:solidFill>
                  <a:srgbClr val="262626"/>
                </a:solidFill>
                <a:latin typeface="Avenir Next Condensed Demi Bold"/>
                <a:ea typeface="Avenir Next Condensed Demi Bold"/>
                <a:cs typeface="Avenir Next Condensed Demi Bold"/>
                <a:sym typeface="Avenir Next Condensed Demi Bold"/>
              </a:defRPr>
            </a:lvl1pPr>
          </a:lstStyle>
          <a:p>
            <a:pPr lvl="0">
              <a:defRPr sz="1800" b="0">
                <a:solidFill>
                  <a:srgbClr val="000000"/>
                </a:solidFill>
              </a:defRPr>
            </a:pPr>
            <a:r>
              <a:rPr sz="4000" b="1">
                <a:solidFill>
                  <a:srgbClr val="262626"/>
                </a:solidFill>
              </a:rPr>
              <a:t>Click to edit Master title style</a:t>
            </a:r>
          </a:p>
        </p:txBody>
      </p:sp>
      <p:sp>
        <p:nvSpPr>
          <p:cNvPr id="41" name="Shape 41"/>
          <p:cNvSpPr>
            <a:spLocks noGrp="1"/>
          </p:cNvSpPr>
          <p:nvPr>
            <p:ph type="sldNum" sz="quarter" idx="2"/>
          </p:nvPr>
        </p:nvSpPr>
        <p:spPr>
          <a:xfrm>
            <a:off x="7620000" y="5687567"/>
            <a:ext cx="762000" cy="269241"/>
          </a:xfrm>
          <a:prstGeom prst="rect">
            <a:avLst/>
          </a:prstGeom>
        </p:spPr>
        <p:txBody>
          <a:bodyPr anchor="t"/>
          <a:lstStyle>
            <a:lvl1pPr>
              <a:defRPr>
                <a:solidFill>
                  <a:srgbClr val="000000"/>
                </a:solidFill>
                <a:latin typeface="Calibri"/>
                <a:ea typeface="Calibri"/>
                <a:cs typeface="Calibri"/>
                <a:sym typeface="Calibri"/>
              </a:defRPr>
            </a:lvl1pPr>
          </a:lstStyle>
          <a:p>
            <a:pPr lvl="0"/>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Blank">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43" name="Shape 43"/>
          <p:cNvSpPr/>
          <p:nvPr/>
        </p:nvSpPr>
        <p:spPr>
          <a:xfrm>
            <a:off x="0" y="0"/>
            <a:ext cx="9144000" cy="381000"/>
          </a:xfrm>
          <a:prstGeom prst="rect">
            <a:avLst/>
          </a:prstGeom>
          <a:solidFill>
            <a:srgbClr val="72A376"/>
          </a:solidFill>
          <a:ln w="12700">
            <a:miter lim="400000"/>
          </a:ln>
        </p:spPr>
        <p:txBody>
          <a:bodyPr lIns="0" tIns="0" rIns="0" bIns="0" anchor="ctr"/>
          <a:lstStyle/>
          <a:p>
            <a:pPr lvl="0" algn="ctr">
              <a:defRPr>
                <a:solidFill>
                  <a:srgbClr val="FFFFFF"/>
                </a:solidFill>
              </a:defRPr>
            </a:pPr>
            <a:endParaRPr/>
          </a:p>
        </p:txBody>
      </p:sp>
      <p:sp>
        <p:nvSpPr>
          <p:cNvPr id="44" name="Shape 44"/>
          <p:cNvSpPr/>
          <p:nvPr/>
        </p:nvSpPr>
        <p:spPr>
          <a:xfrm>
            <a:off x="0" y="6525766"/>
            <a:ext cx="9144000" cy="45720"/>
          </a:xfrm>
          <a:prstGeom prst="rect">
            <a:avLst/>
          </a:prstGeom>
          <a:solidFill>
            <a:srgbClr val="72A376"/>
          </a:solidFill>
          <a:ln w="12700">
            <a:miter lim="400000"/>
          </a:ln>
        </p:spPr>
        <p:txBody>
          <a:bodyPr lIns="0" tIns="0" rIns="0" bIns="0" anchor="ctr"/>
          <a:lstStyle/>
          <a:p>
            <a:pPr lvl="0" algn="ctr">
              <a:defRPr>
                <a:solidFill>
                  <a:srgbClr val="FFFFFF"/>
                </a:solidFill>
              </a:defRPr>
            </a:pPr>
            <a:endParaRPr/>
          </a:p>
        </p:txBody>
      </p:sp>
      <p:sp>
        <p:nvSpPr>
          <p:cNvPr id="45" name="Shape 45"/>
          <p:cNvSpPr>
            <a:spLocks noGrp="1"/>
          </p:cNvSpPr>
          <p:nvPr>
            <p:ph type="sldNum" sz="quarter" idx="2"/>
          </p:nvPr>
        </p:nvSpPr>
        <p:spPr>
          <a:xfrm>
            <a:off x="7620000" y="5687567"/>
            <a:ext cx="762000" cy="269241"/>
          </a:xfrm>
          <a:prstGeom prst="rect">
            <a:avLst/>
          </a:prstGeom>
        </p:spPr>
        <p:txBody>
          <a:bodyPr anchor="t"/>
          <a:lstStyle>
            <a:lvl1pPr>
              <a:defRPr>
                <a:solidFill>
                  <a:srgbClr val="000000"/>
                </a:solidFill>
                <a:latin typeface="Calibri"/>
                <a:ea typeface="Calibri"/>
                <a:cs typeface="Calibri"/>
                <a:sym typeface="Calibri"/>
              </a:defRPr>
            </a:lvl1pPr>
          </a:lstStyle>
          <a:p>
            <a:pPr lvl="0"/>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Content with Caption">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47" name="Shape 47"/>
          <p:cNvSpPr/>
          <p:nvPr/>
        </p:nvSpPr>
        <p:spPr>
          <a:xfrm>
            <a:off x="0" y="0"/>
            <a:ext cx="9144000" cy="381000"/>
          </a:xfrm>
          <a:prstGeom prst="rect">
            <a:avLst/>
          </a:prstGeom>
          <a:solidFill>
            <a:srgbClr val="72A376"/>
          </a:solidFill>
          <a:ln w="12700">
            <a:miter lim="400000"/>
          </a:ln>
        </p:spPr>
        <p:txBody>
          <a:bodyPr lIns="0" tIns="0" rIns="0" bIns="0" anchor="ctr"/>
          <a:lstStyle/>
          <a:p>
            <a:pPr lvl="0" algn="ctr">
              <a:defRPr>
                <a:solidFill>
                  <a:srgbClr val="FFFFFF"/>
                </a:solidFill>
              </a:defRPr>
            </a:pPr>
            <a:endParaRPr/>
          </a:p>
        </p:txBody>
      </p:sp>
      <p:sp>
        <p:nvSpPr>
          <p:cNvPr id="48" name="Shape 48"/>
          <p:cNvSpPr/>
          <p:nvPr/>
        </p:nvSpPr>
        <p:spPr>
          <a:xfrm>
            <a:off x="0" y="6525766"/>
            <a:ext cx="9144000" cy="45720"/>
          </a:xfrm>
          <a:prstGeom prst="rect">
            <a:avLst/>
          </a:prstGeom>
          <a:solidFill>
            <a:srgbClr val="72A376"/>
          </a:solidFill>
          <a:ln w="12700">
            <a:miter lim="400000"/>
          </a:ln>
        </p:spPr>
        <p:txBody>
          <a:bodyPr lIns="0" tIns="0" rIns="0" bIns="0" anchor="ctr"/>
          <a:lstStyle/>
          <a:p>
            <a:pPr lvl="0" algn="ctr">
              <a:defRPr>
                <a:solidFill>
                  <a:srgbClr val="FFFFFF"/>
                </a:solidFill>
              </a:defRPr>
            </a:pPr>
            <a:endParaRPr/>
          </a:p>
        </p:txBody>
      </p:sp>
      <p:sp>
        <p:nvSpPr>
          <p:cNvPr id="49" name="Shape 49"/>
          <p:cNvSpPr>
            <a:spLocks noGrp="1"/>
          </p:cNvSpPr>
          <p:nvPr>
            <p:ph type="title"/>
          </p:nvPr>
        </p:nvSpPr>
        <p:spPr>
          <a:xfrm>
            <a:off x="762000" y="4572000"/>
            <a:ext cx="6784848" cy="1600200"/>
          </a:xfrm>
          <a:prstGeom prst="rect">
            <a:avLst/>
          </a:prstGeom>
        </p:spPr>
        <p:txBody>
          <a:bodyPr/>
          <a:lstStyle>
            <a:lvl1pPr>
              <a:tabLst/>
              <a:defRPr sz="5400" spc="0">
                <a:ln w="9525">
                  <a:noFill/>
                </a:ln>
                <a:solidFill>
                  <a:srgbClr val="262626"/>
                </a:solidFill>
                <a:latin typeface="Avenir Next Condensed Demi Bold"/>
                <a:ea typeface="Avenir Next Condensed Demi Bold"/>
                <a:cs typeface="Avenir Next Condensed Demi Bold"/>
                <a:sym typeface="Avenir Next Condensed Demi Bold"/>
              </a:defRPr>
            </a:lvl1pPr>
          </a:lstStyle>
          <a:p>
            <a:pPr lvl="0">
              <a:defRPr sz="1800" b="0">
                <a:solidFill>
                  <a:srgbClr val="000000"/>
                </a:solidFill>
              </a:defRPr>
            </a:pPr>
            <a:r>
              <a:rPr sz="5400" b="1">
                <a:solidFill>
                  <a:srgbClr val="262626"/>
                </a:solidFill>
              </a:rPr>
              <a:t>Click to edit Master title style</a:t>
            </a:r>
          </a:p>
        </p:txBody>
      </p:sp>
      <p:sp>
        <p:nvSpPr>
          <p:cNvPr id="50" name="Shape 50"/>
          <p:cNvSpPr>
            <a:spLocks noGrp="1"/>
          </p:cNvSpPr>
          <p:nvPr>
            <p:ph type="body" idx="1"/>
          </p:nvPr>
        </p:nvSpPr>
        <p:spPr>
          <a:xfrm>
            <a:off x="3710866" y="457200"/>
            <a:ext cx="4594934" cy="4114799"/>
          </a:xfrm>
          <a:prstGeom prst="rect">
            <a:avLst/>
          </a:prstGeom>
        </p:spPr>
        <p:txBody>
          <a:bodyPr/>
          <a:lstStyle>
            <a:lvl1pPr>
              <a:buClr>
                <a:srgbClr val="72A376"/>
              </a:buClr>
              <a:defRPr>
                <a:solidFill>
                  <a:srgbClr val="676A55"/>
                </a:solidFill>
                <a:latin typeface="Calibri"/>
                <a:ea typeface="Calibri"/>
                <a:cs typeface="Calibri"/>
                <a:sym typeface="Calibri"/>
              </a:defRPr>
            </a:lvl1pPr>
            <a:lvl2pPr marL="619298" indent="-299258">
              <a:buClr>
                <a:srgbClr val="72A376"/>
              </a:buClr>
              <a:defRPr>
                <a:solidFill>
                  <a:srgbClr val="676A55"/>
                </a:solidFill>
                <a:latin typeface="Calibri"/>
                <a:ea typeface="Calibri"/>
                <a:cs typeface="Calibri"/>
                <a:sym typeface="Calibri"/>
              </a:defRPr>
            </a:lvl2pPr>
            <a:lvl3pPr marL="914400">
              <a:buClr>
                <a:srgbClr val="72A376"/>
              </a:buClr>
              <a:defRPr>
                <a:solidFill>
                  <a:srgbClr val="676A55"/>
                </a:solidFill>
                <a:latin typeface="Calibri"/>
                <a:ea typeface="Calibri"/>
                <a:cs typeface="Calibri"/>
                <a:sym typeface="Calibri"/>
              </a:defRPr>
            </a:lvl3pPr>
            <a:lvl4pPr marL="1219200">
              <a:buClr>
                <a:srgbClr val="72A376"/>
              </a:buClr>
              <a:defRPr>
                <a:solidFill>
                  <a:srgbClr val="676A55"/>
                </a:solidFill>
                <a:latin typeface="Calibri"/>
                <a:ea typeface="Calibri"/>
                <a:cs typeface="Calibri"/>
                <a:sym typeface="Calibri"/>
              </a:defRPr>
            </a:lvl4pPr>
            <a:lvl5pPr marL="1447800" indent="-304800">
              <a:buClr>
                <a:srgbClr val="72A376"/>
              </a:buClr>
              <a:defRPr>
                <a:solidFill>
                  <a:srgbClr val="676A55"/>
                </a:solidFill>
                <a:latin typeface="Calibri"/>
                <a:ea typeface="Calibri"/>
                <a:cs typeface="Calibri"/>
                <a:sym typeface="Calibri"/>
              </a:defRPr>
            </a:lvl5pPr>
          </a:lstStyle>
          <a:p>
            <a:pPr lvl="0">
              <a:defRPr sz="1800">
                <a:solidFill>
                  <a:srgbClr val="000000"/>
                </a:solidFill>
              </a:defRPr>
            </a:pPr>
            <a:r>
              <a:rPr sz="2400">
                <a:solidFill>
                  <a:srgbClr val="676A55"/>
                </a:solidFill>
              </a:rPr>
              <a:t>Click to edit Master text styles</a:t>
            </a:r>
          </a:p>
          <a:p>
            <a:pPr lvl="1">
              <a:defRPr sz="1800">
                <a:solidFill>
                  <a:srgbClr val="000000"/>
                </a:solidFill>
              </a:defRPr>
            </a:pPr>
            <a:r>
              <a:rPr sz="2400">
                <a:solidFill>
                  <a:srgbClr val="676A55"/>
                </a:solidFill>
              </a:rPr>
              <a:t>Second level</a:t>
            </a:r>
          </a:p>
          <a:p>
            <a:pPr lvl="2">
              <a:defRPr sz="1800">
                <a:solidFill>
                  <a:srgbClr val="000000"/>
                </a:solidFill>
              </a:defRPr>
            </a:pPr>
            <a:r>
              <a:rPr sz="2400">
                <a:solidFill>
                  <a:srgbClr val="676A55"/>
                </a:solidFill>
              </a:rPr>
              <a:t>Third level</a:t>
            </a:r>
          </a:p>
          <a:p>
            <a:pPr lvl="3">
              <a:defRPr sz="1800">
                <a:solidFill>
                  <a:srgbClr val="000000"/>
                </a:solidFill>
              </a:defRPr>
            </a:pPr>
            <a:r>
              <a:rPr sz="2400">
                <a:solidFill>
                  <a:srgbClr val="676A55"/>
                </a:solidFill>
              </a:rPr>
              <a:t>Fourth level</a:t>
            </a:r>
          </a:p>
          <a:p>
            <a:pPr lvl="4">
              <a:defRPr sz="1800">
                <a:solidFill>
                  <a:srgbClr val="000000"/>
                </a:solidFill>
              </a:defRPr>
            </a:pPr>
            <a:r>
              <a:rPr sz="2400">
                <a:solidFill>
                  <a:srgbClr val="676A55"/>
                </a:solidFill>
              </a:rPr>
              <a:t>Fifth level</a:t>
            </a:r>
          </a:p>
        </p:txBody>
      </p:sp>
      <p:sp>
        <p:nvSpPr>
          <p:cNvPr id="51" name="Shape 51"/>
          <p:cNvSpPr>
            <a:spLocks noGrp="1"/>
          </p:cNvSpPr>
          <p:nvPr>
            <p:ph type="sldNum" sz="quarter" idx="2"/>
          </p:nvPr>
        </p:nvSpPr>
        <p:spPr>
          <a:xfrm>
            <a:off x="7620000" y="5687567"/>
            <a:ext cx="762000" cy="269241"/>
          </a:xfrm>
          <a:prstGeom prst="rect">
            <a:avLst/>
          </a:prstGeom>
        </p:spPr>
        <p:txBody>
          <a:bodyPr anchor="t"/>
          <a:lstStyle>
            <a:lvl1pPr>
              <a:defRPr>
                <a:solidFill>
                  <a:srgbClr val="000000"/>
                </a:solidFill>
                <a:latin typeface="Calibri"/>
                <a:ea typeface="Calibri"/>
                <a:cs typeface="Calibri"/>
                <a:sym typeface="Calibri"/>
              </a:defRPr>
            </a:lvl1pPr>
          </a:lstStyle>
          <a:p>
            <a:pPr lvl="0"/>
            <a:fld id="{86CB4B4D-7CA3-9044-876B-883B54F8677D}" type="slidenum">
              <a:t>‹#›</a:t>
            </a:fld>
            <a:endParaRPr/>
          </a:p>
        </p:txBody>
      </p:sp>
      <p:sp>
        <p:nvSpPr>
          <p:cNvPr id="52" name="Shape 52"/>
          <p:cNvSpPr/>
          <p:nvPr/>
        </p:nvSpPr>
        <p:spPr>
          <a:xfrm flipH="1">
            <a:off x="3581399" y="610393"/>
            <a:ext cx="1589" cy="3810002"/>
          </a:xfrm>
          <a:prstGeom prst="line">
            <a:avLst/>
          </a:prstGeom>
          <a:ln w="15875">
            <a:solidFill>
              <a:srgbClr val="B6B8A6"/>
            </a:solidFill>
          </a:ln>
        </p:spPr>
        <p:txBody>
          <a:bodyPr lIns="0" tIns="0" rIns="0" bIns="0"/>
          <a:lstStyle/>
          <a:p>
            <a:pPr lvl="0" defTabSz="457200">
              <a:defRPr sz="1200">
                <a:latin typeface="+mj-lt"/>
                <a:ea typeface="+mj-ea"/>
                <a:cs typeface="+mj-cs"/>
                <a:sym typeface="Helvetica"/>
              </a:defRPr>
            </a:pPr>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Picture with Caption">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54" name="Shape 54"/>
          <p:cNvSpPr/>
          <p:nvPr/>
        </p:nvSpPr>
        <p:spPr>
          <a:xfrm>
            <a:off x="0" y="0"/>
            <a:ext cx="9144000" cy="381000"/>
          </a:xfrm>
          <a:prstGeom prst="rect">
            <a:avLst/>
          </a:prstGeom>
          <a:solidFill>
            <a:srgbClr val="72A376"/>
          </a:solidFill>
          <a:ln w="12700">
            <a:miter lim="400000"/>
          </a:ln>
        </p:spPr>
        <p:txBody>
          <a:bodyPr lIns="0" tIns="0" rIns="0" bIns="0" anchor="ctr"/>
          <a:lstStyle/>
          <a:p>
            <a:pPr lvl="0" algn="ctr">
              <a:defRPr>
                <a:solidFill>
                  <a:srgbClr val="FFFFFF"/>
                </a:solidFill>
              </a:defRPr>
            </a:pPr>
            <a:endParaRPr/>
          </a:p>
        </p:txBody>
      </p:sp>
      <p:sp>
        <p:nvSpPr>
          <p:cNvPr id="55" name="Shape 55"/>
          <p:cNvSpPr/>
          <p:nvPr/>
        </p:nvSpPr>
        <p:spPr>
          <a:xfrm>
            <a:off x="0" y="6525766"/>
            <a:ext cx="9144000" cy="45720"/>
          </a:xfrm>
          <a:prstGeom prst="rect">
            <a:avLst/>
          </a:prstGeom>
          <a:solidFill>
            <a:srgbClr val="72A376"/>
          </a:solidFill>
          <a:ln w="12700">
            <a:miter lim="400000"/>
          </a:ln>
        </p:spPr>
        <p:txBody>
          <a:bodyPr lIns="0" tIns="0" rIns="0" bIns="0" anchor="ctr"/>
          <a:lstStyle/>
          <a:p>
            <a:pPr lvl="0" algn="ctr">
              <a:defRPr>
                <a:solidFill>
                  <a:srgbClr val="FFFFFF"/>
                </a:solidFill>
              </a:defRPr>
            </a:pPr>
            <a:endParaRPr/>
          </a:p>
        </p:txBody>
      </p:sp>
      <p:sp>
        <p:nvSpPr>
          <p:cNvPr id="56" name="Shape 56"/>
          <p:cNvSpPr>
            <a:spLocks noGrp="1"/>
          </p:cNvSpPr>
          <p:nvPr>
            <p:ph type="title"/>
          </p:nvPr>
        </p:nvSpPr>
        <p:spPr>
          <a:xfrm>
            <a:off x="758951" y="4441031"/>
            <a:ext cx="6784849" cy="1731169"/>
          </a:xfrm>
          <a:prstGeom prst="rect">
            <a:avLst/>
          </a:prstGeom>
        </p:spPr>
        <p:txBody>
          <a:bodyPr/>
          <a:lstStyle>
            <a:lvl1pPr>
              <a:tabLst/>
              <a:defRPr sz="5400" spc="0">
                <a:ln w="9525">
                  <a:noFill/>
                </a:ln>
                <a:solidFill>
                  <a:srgbClr val="262626"/>
                </a:solidFill>
                <a:latin typeface="Avenir Next Condensed Demi Bold"/>
                <a:ea typeface="Avenir Next Condensed Demi Bold"/>
                <a:cs typeface="Avenir Next Condensed Demi Bold"/>
                <a:sym typeface="Avenir Next Condensed Demi Bold"/>
              </a:defRPr>
            </a:lvl1pPr>
          </a:lstStyle>
          <a:p>
            <a:pPr lvl="0">
              <a:defRPr sz="1800" b="0">
                <a:solidFill>
                  <a:srgbClr val="000000"/>
                </a:solidFill>
              </a:defRPr>
            </a:pPr>
            <a:r>
              <a:rPr sz="5400" b="1">
                <a:solidFill>
                  <a:srgbClr val="262626"/>
                </a:solidFill>
              </a:rPr>
              <a:t>Click to edit Master title style</a:t>
            </a:r>
          </a:p>
        </p:txBody>
      </p:sp>
      <p:sp>
        <p:nvSpPr>
          <p:cNvPr id="57" name="Shape 57"/>
          <p:cNvSpPr>
            <a:spLocks noGrp="1"/>
          </p:cNvSpPr>
          <p:nvPr>
            <p:ph type="body" idx="1"/>
          </p:nvPr>
        </p:nvSpPr>
        <p:spPr>
          <a:xfrm>
            <a:off x="850391" y="3505200"/>
            <a:ext cx="7391401" cy="935831"/>
          </a:xfrm>
          <a:prstGeom prst="rect">
            <a:avLst/>
          </a:prstGeom>
        </p:spPr>
        <p:txBody>
          <a:bodyPr/>
          <a:lstStyle>
            <a:lvl1pPr marL="0" indent="0">
              <a:spcBef>
                <a:spcPts val="400"/>
              </a:spcBef>
              <a:buClrTx/>
              <a:buSzTx/>
              <a:buFontTx/>
              <a:buNone/>
              <a:defRPr sz="1800">
                <a:solidFill>
                  <a:srgbClr val="676A55"/>
                </a:solidFill>
                <a:latin typeface="Calibri"/>
                <a:ea typeface="Calibri"/>
                <a:cs typeface="Calibri"/>
                <a:sym typeface="Calibri"/>
              </a:defRPr>
            </a:lvl1pPr>
          </a:lstStyle>
          <a:p>
            <a:pPr lvl="0">
              <a:defRPr>
                <a:solidFill>
                  <a:srgbClr val="000000"/>
                </a:solidFill>
              </a:defRPr>
            </a:pPr>
            <a:r>
              <a:rPr>
                <a:solidFill>
                  <a:srgbClr val="676A55"/>
                </a:solidFill>
              </a:rPr>
              <a:t>Click to edit Master text styles</a:t>
            </a:r>
          </a:p>
        </p:txBody>
      </p:sp>
      <p:sp>
        <p:nvSpPr>
          <p:cNvPr id="58" name="Shape 58"/>
          <p:cNvSpPr>
            <a:spLocks noGrp="1"/>
          </p:cNvSpPr>
          <p:nvPr>
            <p:ph type="sldNum" sz="quarter" idx="2"/>
          </p:nvPr>
        </p:nvSpPr>
        <p:spPr>
          <a:xfrm>
            <a:off x="7620000" y="5687567"/>
            <a:ext cx="762000" cy="269241"/>
          </a:xfrm>
          <a:prstGeom prst="rect">
            <a:avLst/>
          </a:prstGeom>
        </p:spPr>
        <p:txBody>
          <a:bodyPr anchor="t"/>
          <a:lstStyle>
            <a:lvl1pPr>
              <a:defRPr>
                <a:solidFill>
                  <a:srgbClr val="000000"/>
                </a:solidFill>
                <a:latin typeface="Calibri"/>
                <a:ea typeface="Calibri"/>
                <a:cs typeface="Calibri"/>
                <a:sym typeface="Calibri"/>
              </a:defRPr>
            </a:lvl1pPr>
          </a:lstStyle>
          <a:p>
            <a:pPr lvl="0"/>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93967D"/>
            </a:gs>
            <a:gs pos="100000">
              <a:srgbClr val="474C2B"/>
            </a:gs>
          </a:gsLst>
          <a:path path="circle">
            <a:fillToRect l="50000" t="50000" r="50000" b="50000"/>
          </a:path>
        </a:gradFill>
        <a:effectLst/>
      </p:bgPr>
    </p:bg>
    <p:spTree>
      <p:nvGrpSpPr>
        <p:cNvPr id="1" name=""/>
        <p:cNvGrpSpPr/>
        <p:nvPr/>
      </p:nvGrpSpPr>
      <p:grpSpPr>
        <a:xfrm>
          <a:off x="0" y="0"/>
          <a:ext cx="0" cy="0"/>
          <a:chOff x="0" y="0"/>
          <a:chExt cx="0" cy="0"/>
        </a:xfrm>
      </p:grpSpPr>
      <p:sp>
        <p:nvSpPr>
          <p:cNvPr id="2" name="Shape 2"/>
          <p:cNvSpPr/>
          <p:nvPr/>
        </p:nvSpPr>
        <p:spPr>
          <a:xfrm>
            <a:off x="149351" y="137159"/>
            <a:ext cx="8869682" cy="6583682"/>
          </a:xfrm>
          <a:prstGeom prst="rect">
            <a:avLst/>
          </a:prstGeom>
          <a:ln w="19050">
            <a:solidFill>
              <a:srgbClr val="B0CCB0"/>
            </a:solidFill>
          </a:ln>
        </p:spPr>
        <p:txBody>
          <a:bodyPr lIns="0" tIns="0" rIns="0" bIns="0" anchor="ctr"/>
          <a:lstStyle/>
          <a:p>
            <a:pPr lvl="0" algn="ctr">
              <a:defRPr>
                <a:solidFill>
                  <a:srgbClr val="FFFFFF"/>
                </a:solidFill>
                <a:latin typeface="Tw Cen MT"/>
                <a:ea typeface="Tw Cen MT"/>
                <a:cs typeface="Tw Cen MT"/>
                <a:sym typeface="Tw Cen MT"/>
              </a:defRPr>
            </a:pPr>
            <a:endParaRPr/>
          </a:p>
        </p:txBody>
      </p:sp>
      <p:sp>
        <p:nvSpPr>
          <p:cNvPr id="3" name="Shape 3"/>
          <p:cNvSpPr>
            <a:spLocks noGrp="1"/>
          </p:cNvSpPr>
          <p:nvPr>
            <p:ph type="title"/>
          </p:nvPr>
        </p:nvSpPr>
        <p:spPr>
          <a:xfrm>
            <a:off x="457200" y="0"/>
            <a:ext cx="8229600" cy="1417639"/>
          </a:xfrm>
          <a:prstGeom prst="rect">
            <a:avLst/>
          </a:prstGeom>
          <a:ln w="12700">
            <a:miter lim="400000"/>
          </a:ln>
          <a:extLst>
            <a:ext uri="{C572A759-6A51-4108-AA02-DFA0A04FC94B}">
              <ma14:wrappingTextBoxFlag xmlns="" xmlns:ma14="http://schemas.microsoft.com/office/mac/drawingml/2011/main" val="1"/>
            </a:ext>
          </a:extLst>
        </p:spPr>
        <p:txBody>
          <a:bodyPr lIns="45719" rIns="45719" anchor="b">
            <a:normAutofit/>
          </a:bodyPr>
          <a:lstStyle>
            <a:lvl1pPr>
              <a:tabLst>
                <a:tab pos="3822700" algn="l"/>
              </a:tabLst>
            </a:lvl1pPr>
          </a:lstStyle>
          <a:p>
            <a:pPr lvl="0">
              <a:defRPr sz="1800" b="0" spc="0">
                <a:ln w="9525">
                  <a:noFill/>
                </a:ln>
                <a:solidFill>
                  <a:srgbClr val="000000"/>
                </a:solidFill>
              </a:defRPr>
            </a:pPr>
            <a:r>
              <a:rPr sz="3600" b="1" spc="50">
                <a:ln w="13334">
                  <a:solidFill>
                    <a:srgbClr val="375439"/>
                  </a:solidFill>
                </a:ln>
                <a:solidFill>
                  <a:srgbClr val="FFFEFE"/>
                </a:solidFill>
              </a:rPr>
              <a:t>Click to edit Master title style</a:t>
            </a:r>
          </a:p>
        </p:txBody>
      </p:sp>
      <p:sp>
        <p:nvSpPr>
          <p:cNvPr id="4" name="Shape 4"/>
          <p:cNvSpPr>
            <a:spLocks noGrp="1"/>
          </p:cNvSpPr>
          <p:nvPr>
            <p:ph type="body" idx="1"/>
          </p:nvPr>
        </p:nvSpPr>
        <p:spPr>
          <a:xfrm>
            <a:off x="457200" y="1600200"/>
            <a:ext cx="8229600" cy="5257800"/>
          </a:xfrm>
          <a:prstGeom prst="rect">
            <a:avLst/>
          </a:prstGeom>
          <a:ln w="12700">
            <a:miter lim="400000"/>
          </a:ln>
          <a:extLst>
            <a:ext uri="{C572A759-6A51-4108-AA02-DFA0A04FC94B}">
              <ma14:wrappingTextBoxFlag xmlns="" xmlns:ma14="http://schemas.microsoft.com/office/mac/drawingml/2011/main" val="1"/>
            </a:ext>
          </a:extLst>
        </p:spPr>
        <p:txBody>
          <a:bodyPr lIns="45719" rIns="45719">
            <a:normAutofit/>
          </a:bodyPr>
          <a:lstStyle/>
          <a:p>
            <a:pPr lvl="0">
              <a:defRPr sz="1800">
                <a:solidFill>
                  <a:srgbClr val="000000"/>
                </a:solidFill>
              </a:defRPr>
            </a:pPr>
            <a:r>
              <a:rPr sz="2400">
                <a:solidFill>
                  <a:srgbClr val="EAEBDE"/>
                </a:solidFill>
              </a:rPr>
              <a:t>Click to edit Master text styles</a:t>
            </a:r>
          </a:p>
          <a:p>
            <a:pPr lvl="1">
              <a:defRPr sz="1800">
                <a:solidFill>
                  <a:srgbClr val="000000"/>
                </a:solidFill>
              </a:defRPr>
            </a:pPr>
            <a:r>
              <a:rPr sz="2400">
                <a:solidFill>
                  <a:srgbClr val="EAEBDE"/>
                </a:solidFill>
              </a:rPr>
              <a:t>Second level</a:t>
            </a:r>
          </a:p>
          <a:p>
            <a:pPr lvl="2">
              <a:defRPr sz="1800">
                <a:solidFill>
                  <a:srgbClr val="000000"/>
                </a:solidFill>
              </a:defRPr>
            </a:pPr>
            <a:r>
              <a:rPr sz="2400">
                <a:solidFill>
                  <a:srgbClr val="EAEBDE"/>
                </a:solidFill>
              </a:rPr>
              <a:t>Third level</a:t>
            </a:r>
          </a:p>
          <a:p>
            <a:pPr lvl="3">
              <a:defRPr sz="1800">
                <a:solidFill>
                  <a:srgbClr val="000000"/>
                </a:solidFill>
              </a:defRPr>
            </a:pPr>
            <a:r>
              <a:rPr sz="2400">
                <a:solidFill>
                  <a:srgbClr val="EAEBDE"/>
                </a:solidFill>
              </a:rPr>
              <a:t>Fourth level</a:t>
            </a:r>
          </a:p>
          <a:p>
            <a:pPr lvl="4">
              <a:defRPr sz="1800">
                <a:solidFill>
                  <a:srgbClr val="000000"/>
                </a:solidFill>
              </a:defRPr>
            </a:pPr>
            <a:r>
              <a:rPr sz="2400">
                <a:solidFill>
                  <a:srgbClr val="EAEBDE"/>
                </a:solidFill>
              </a:rPr>
              <a:t>Fifth level</a:t>
            </a:r>
          </a:p>
        </p:txBody>
      </p:sp>
      <p:sp>
        <p:nvSpPr>
          <p:cNvPr id="5" name="Shape 5"/>
          <p:cNvSpPr>
            <a:spLocks noGrp="1"/>
          </p:cNvSpPr>
          <p:nvPr>
            <p:ph type="sldNum" sz="quarter" idx="2"/>
          </p:nvPr>
        </p:nvSpPr>
        <p:spPr>
          <a:xfrm>
            <a:off x="6553200" y="6366700"/>
            <a:ext cx="2133600" cy="256541"/>
          </a:xfrm>
          <a:prstGeom prst="rect">
            <a:avLst/>
          </a:prstGeom>
          <a:ln w="12700">
            <a:miter lim="400000"/>
          </a:ln>
        </p:spPr>
        <p:txBody>
          <a:bodyPr lIns="45719" rIns="45719" anchor="ctr">
            <a:spAutoFit/>
          </a:bodyPr>
          <a:lstStyle>
            <a:lvl1pPr algn="r">
              <a:defRPr sz="1200">
                <a:solidFill>
                  <a:srgbClr val="EAEBDE"/>
                </a:solidFill>
                <a:latin typeface="Tw Cen MT"/>
                <a:ea typeface="Tw Cen MT"/>
                <a:cs typeface="Tw Cen MT"/>
                <a:sym typeface="Tw Cen MT"/>
              </a:defRPr>
            </a:lvl1pPr>
          </a:lstStyle>
          <a:p>
            <a:pPr lvl="0"/>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Lst>
  <p:transition spd="med"/>
  <p:txStyles>
    <p:titleStyle>
      <a:lvl1pPr>
        <a:tabLst>
          <a:tab pos="3822700" algn="l"/>
        </a:tabLst>
        <a:defRPr sz="3600" b="1" spc="50">
          <a:ln w="13334">
            <a:solidFill>
              <a:srgbClr val="375439"/>
            </a:solidFill>
          </a:ln>
          <a:solidFill>
            <a:srgbClr val="FFFEFE"/>
          </a:solidFill>
          <a:latin typeface="Tw Cen MT"/>
          <a:ea typeface="Tw Cen MT"/>
          <a:cs typeface="Tw Cen MT"/>
          <a:sym typeface="Tw Cen MT"/>
        </a:defRPr>
      </a:lvl1pPr>
      <a:lvl2pPr>
        <a:tabLst>
          <a:tab pos="3822700" algn="l"/>
        </a:tabLst>
        <a:defRPr sz="3600" b="1" spc="50">
          <a:ln w="13334">
            <a:solidFill>
              <a:srgbClr val="375439"/>
            </a:solidFill>
          </a:ln>
          <a:solidFill>
            <a:srgbClr val="FFFEFE"/>
          </a:solidFill>
          <a:latin typeface="Tw Cen MT"/>
          <a:ea typeface="Tw Cen MT"/>
          <a:cs typeface="Tw Cen MT"/>
          <a:sym typeface="Tw Cen MT"/>
        </a:defRPr>
      </a:lvl2pPr>
      <a:lvl3pPr>
        <a:tabLst>
          <a:tab pos="3822700" algn="l"/>
        </a:tabLst>
        <a:defRPr sz="3600" b="1" spc="50">
          <a:ln w="13334">
            <a:solidFill>
              <a:srgbClr val="375439"/>
            </a:solidFill>
          </a:ln>
          <a:solidFill>
            <a:srgbClr val="FFFEFE"/>
          </a:solidFill>
          <a:latin typeface="Tw Cen MT"/>
          <a:ea typeface="Tw Cen MT"/>
          <a:cs typeface="Tw Cen MT"/>
          <a:sym typeface="Tw Cen MT"/>
        </a:defRPr>
      </a:lvl3pPr>
      <a:lvl4pPr>
        <a:tabLst>
          <a:tab pos="3822700" algn="l"/>
        </a:tabLst>
        <a:defRPr sz="3600" b="1" spc="50">
          <a:ln w="13334">
            <a:solidFill>
              <a:srgbClr val="375439"/>
            </a:solidFill>
          </a:ln>
          <a:solidFill>
            <a:srgbClr val="FFFEFE"/>
          </a:solidFill>
          <a:latin typeface="Tw Cen MT"/>
          <a:ea typeface="Tw Cen MT"/>
          <a:cs typeface="Tw Cen MT"/>
          <a:sym typeface="Tw Cen MT"/>
        </a:defRPr>
      </a:lvl4pPr>
      <a:lvl5pPr>
        <a:tabLst>
          <a:tab pos="3822700" algn="l"/>
        </a:tabLst>
        <a:defRPr sz="3600" b="1" spc="50">
          <a:ln w="13334">
            <a:solidFill>
              <a:srgbClr val="375439"/>
            </a:solidFill>
          </a:ln>
          <a:solidFill>
            <a:srgbClr val="FFFEFE"/>
          </a:solidFill>
          <a:latin typeface="Tw Cen MT"/>
          <a:ea typeface="Tw Cen MT"/>
          <a:cs typeface="Tw Cen MT"/>
          <a:sym typeface="Tw Cen MT"/>
        </a:defRPr>
      </a:lvl5pPr>
      <a:lvl6pPr>
        <a:tabLst>
          <a:tab pos="3822700" algn="l"/>
        </a:tabLst>
        <a:defRPr sz="3600" b="1" spc="50">
          <a:ln w="13334">
            <a:solidFill>
              <a:srgbClr val="375439"/>
            </a:solidFill>
          </a:ln>
          <a:solidFill>
            <a:srgbClr val="FFFEFE"/>
          </a:solidFill>
          <a:latin typeface="Tw Cen MT"/>
          <a:ea typeface="Tw Cen MT"/>
          <a:cs typeface="Tw Cen MT"/>
          <a:sym typeface="Tw Cen MT"/>
        </a:defRPr>
      </a:lvl6pPr>
      <a:lvl7pPr>
        <a:tabLst>
          <a:tab pos="3822700" algn="l"/>
        </a:tabLst>
        <a:defRPr sz="3600" b="1" spc="50">
          <a:ln w="13334">
            <a:solidFill>
              <a:srgbClr val="375439"/>
            </a:solidFill>
          </a:ln>
          <a:solidFill>
            <a:srgbClr val="FFFEFE"/>
          </a:solidFill>
          <a:latin typeface="Tw Cen MT"/>
          <a:ea typeface="Tw Cen MT"/>
          <a:cs typeface="Tw Cen MT"/>
          <a:sym typeface="Tw Cen MT"/>
        </a:defRPr>
      </a:lvl7pPr>
      <a:lvl8pPr>
        <a:tabLst>
          <a:tab pos="3822700" algn="l"/>
        </a:tabLst>
        <a:defRPr sz="3600" b="1" spc="50">
          <a:ln w="13334">
            <a:solidFill>
              <a:srgbClr val="375439"/>
            </a:solidFill>
          </a:ln>
          <a:solidFill>
            <a:srgbClr val="FFFEFE"/>
          </a:solidFill>
          <a:latin typeface="Tw Cen MT"/>
          <a:ea typeface="Tw Cen MT"/>
          <a:cs typeface="Tw Cen MT"/>
          <a:sym typeface="Tw Cen MT"/>
        </a:defRPr>
      </a:lvl8pPr>
      <a:lvl9pPr>
        <a:tabLst>
          <a:tab pos="3822700" algn="l"/>
        </a:tabLst>
        <a:defRPr sz="3600" b="1" spc="50">
          <a:ln w="13334">
            <a:solidFill>
              <a:srgbClr val="375439"/>
            </a:solidFill>
          </a:ln>
          <a:solidFill>
            <a:srgbClr val="FFFEFE"/>
          </a:solidFill>
          <a:latin typeface="Tw Cen MT"/>
          <a:ea typeface="Tw Cen MT"/>
          <a:cs typeface="Tw Cen MT"/>
          <a:sym typeface="Tw Cen MT"/>
        </a:defRPr>
      </a:lvl9pPr>
    </p:titleStyle>
    <p:bodyStyle>
      <a:lvl1pPr marL="274320" indent="-274320">
        <a:spcBef>
          <a:spcPts val="500"/>
        </a:spcBef>
        <a:buClr>
          <a:srgbClr val="AAC8AD"/>
        </a:buClr>
        <a:buSzPct val="100000"/>
        <a:buFont typeface="Arial"/>
        <a:buChar char="•"/>
        <a:defRPr sz="2400">
          <a:solidFill>
            <a:srgbClr val="EAEBDE"/>
          </a:solidFill>
          <a:latin typeface="Tw Cen MT"/>
          <a:ea typeface="Tw Cen MT"/>
          <a:cs typeface="Tw Cen MT"/>
          <a:sym typeface="Tw Cen MT"/>
        </a:defRPr>
      </a:lvl1pPr>
      <a:lvl2pPr marL="585216" indent="-219456">
        <a:spcBef>
          <a:spcPts val="500"/>
        </a:spcBef>
        <a:buClr>
          <a:srgbClr val="AAC8AD"/>
        </a:buClr>
        <a:buSzPct val="100000"/>
        <a:buFont typeface="Arial"/>
        <a:buChar char="•"/>
        <a:defRPr sz="2400">
          <a:solidFill>
            <a:srgbClr val="EAEBDE"/>
          </a:solidFill>
          <a:latin typeface="Tw Cen MT"/>
          <a:ea typeface="Tw Cen MT"/>
          <a:cs typeface="Tw Cen MT"/>
          <a:sym typeface="Tw Cen MT"/>
        </a:defRPr>
      </a:lvl2pPr>
      <a:lvl3pPr marL="960119" indent="-274319">
        <a:spcBef>
          <a:spcPts val="500"/>
        </a:spcBef>
        <a:buClr>
          <a:srgbClr val="AAC8AD"/>
        </a:buClr>
        <a:buSzPct val="100000"/>
        <a:buFont typeface="Arial"/>
        <a:buChar char="•"/>
        <a:defRPr sz="2400">
          <a:solidFill>
            <a:srgbClr val="EAEBDE"/>
          </a:solidFill>
          <a:latin typeface="Tw Cen MT"/>
          <a:ea typeface="Tw Cen MT"/>
          <a:cs typeface="Tw Cen MT"/>
          <a:sym typeface="Tw Cen MT"/>
        </a:defRPr>
      </a:lvl3pPr>
      <a:lvl4pPr marL="1264919" indent="-304800">
        <a:spcBef>
          <a:spcPts val="500"/>
        </a:spcBef>
        <a:buClr>
          <a:srgbClr val="AAC8AD"/>
        </a:buClr>
        <a:buSzPct val="100000"/>
        <a:buFont typeface="Arial"/>
        <a:buChar char="•"/>
        <a:defRPr sz="2400">
          <a:solidFill>
            <a:srgbClr val="EAEBDE"/>
          </a:solidFill>
          <a:latin typeface="Tw Cen MT"/>
          <a:ea typeface="Tw Cen MT"/>
          <a:cs typeface="Tw Cen MT"/>
          <a:sym typeface="Tw Cen MT"/>
        </a:defRPr>
      </a:lvl4pPr>
      <a:lvl5pPr marL="1577339" indent="-342900">
        <a:spcBef>
          <a:spcPts val="500"/>
        </a:spcBef>
        <a:buClr>
          <a:srgbClr val="AAC8AD"/>
        </a:buClr>
        <a:buSzPct val="100000"/>
        <a:buFont typeface="Arial"/>
        <a:buChar char="•"/>
        <a:defRPr sz="2400">
          <a:solidFill>
            <a:srgbClr val="EAEBDE"/>
          </a:solidFill>
          <a:latin typeface="Tw Cen MT"/>
          <a:ea typeface="Tw Cen MT"/>
          <a:cs typeface="Tw Cen MT"/>
          <a:sym typeface="Tw Cen MT"/>
        </a:defRPr>
      </a:lvl5pPr>
      <a:lvl6pPr marL="1783079" indent="-274319">
        <a:spcBef>
          <a:spcPts val="500"/>
        </a:spcBef>
        <a:buClr>
          <a:srgbClr val="AAC8AD"/>
        </a:buClr>
        <a:buSzPct val="100000"/>
        <a:buFont typeface="Arial"/>
        <a:buChar char="•"/>
        <a:defRPr sz="2400">
          <a:solidFill>
            <a:srgbClr val="EAEBDE"/>
          </a:solidFill>
          <a:latin typeface="Tw Cen MT"/>
          <a:ea typeface="Tw Cen MT"/>
          <a:cs typeface="Tw Cen MT"/>
          <a:sym typeface="Tw Cen MT"/>
        </a:defRPr>
      </a:lvl6pPr>
      <a:lvl7pPr marL="2011679" indent="-274319">
        <a:spcBef>
          <a:spcPts val="500"/>
        </a:spcBef>
        <a:buClr>
          <a:srgbClr val="AAC8AD"/>
        </a:buClr>
        <a:buSzPct val="100000"/>
        <a:buFont typeface="Arial"/>
        <a:buChar char="•"/>
        <a:defRPr sz="2400">
          <a:solidFill>
            <a:srgbClr val="EAEBDE"/>
          </a:solidFill>
          <a:latin typeface="Tw Cen MT"/>
          <a:ea typeface="Tw Cen MT"/>
          <a:cs typeface="Tw Cen MT"/>
          <a:sym typeface="Tw Cen MT"/>
        </a:defRPr>
      </a:lvl7pPr>
      <a:lvl8pPr marL="2240279" indent="-274319">
        <a:spcBef>
          <a:spcPts val="500"/>
        </a:spcBef>
        <a:buClr>
          <a:srgbClr val="AAC8AD"/>
        </a:buClr>
        <a:buSzPct val="100000"/>
        <a:buFont typeface="Arial"/>
        <a:buChar char="•"/>
        <a:defRPr sz="2400">
          <a:solidFill>
            <a:srgbClr val="EAEBDE"/>
          </a:solidFill>
          <a:latin typeface="Tw Cen MT"/>
          <a:ea typeface="Tw Cen MT"/>
          <a:cs typeface="Tw Cen MT"/>
          <a:sym typeface="Tw Cen MT"/>
        </a:defRPr>
      </a:lvl8pPr>
      <a:lvl9pPr marL="2468879" indent="-274319">
        <a:spcBef>
          <a:spcPts val="500"/>
        </a:spcBef>
        <a:buClr>
          <a:srgbClr val="AAC8AD"/>
        </a:buClr>
        <a:buSzPct val="100000"/>
        <a:buFont typeface="Arial"/>
        <a:buChar char="•"/>
        <a:defRPr sz="2400">
          <a:solidFill>
            <a:srgbClr val="EAEBDE"/>
          </a:solidFill>
          <a:latin typeface="Tw Cen MT"/>
          <a:ea typeface="Tw Cen MT"/>
          <a:cs typeface="Tw Cen MT"/>
          <a:sym typeface="Tw Cen MT"/>
        </a:defRPr>
      </a:lvl9pPr>
    </p:bodyStyle>
    <p:otherStyle>
      <a:lvl1pPr algn="r">
        <a:defRPr sz="1200">
          <a:solidFill>
            <a:schemeClr val="tx1"/>
          </a:solidFill>
          <a:latin typeface="+mn-lt"/>
          <a:ea typeface="+mn-ea"/>
          <a:cs typeface="+mn-cs"/>
          <a:sym typeface="Tw Cen MT"/>
        </a:defRPr>
      </a:lvl1pPr>
      <a:lvl2pPr indent="457200" algn="r">
        <a:defRPr sz="1200">
          <a:solidFill>
            <a:schemeClr val="tx1"/>
          </a:solidFill>
          <a:latin typeface="+mn-lt"/>
          <a:ea typeface="+mn-ea"/>
          <a:cs typeface="+mn-cs"/>
          <a:sym typeface="Tw Cen MT"/>
        </a:defRPr>
      </a:lvl2pPr>
      <a:lvl3pPr indent="914400" algn="r">
        <a:defRPr sz="1200">
          <a:solidFill>
            <a:schemeClr val="tx1"/>
          </a:solidFill>
          <a:latin typeface="+mn-lt"/>
          <a:ea typeface="+mn-ea"/>
          <a:cs typeface="+mn-cs"/>
          <a:sym typeface="Tw Cen MT"/>
        </a:defRPr>
      </a:lvl3pPr>
      <a:lvl4pPr indent="1371600" algn="r">
        <a:defRPr sz="1200">
          <a:solidFill>
            <a:schemeClr val="tx1"/>
          </a:solidFill>
          <a:latin typeface="+mn-lt"/>
          <a:ea typeface="+mn-ea"/>
          <a:cs typeface="+mn-cs"/>
          <a:sym typeface="Tw Cen MT"/>
        </a:defRPr>
      </a:lvl4pPr>
      <a:lvl5pPr indent="1828800" algn="r">
        <a:defRPr sz="1200">
          <a:solidFill>
            <a:schemeClr val="tx1"/>
          </a:solidFill>
          <a:latin typeface="+mn-lt"/>
          <a:ea typeface="+mn-ea"/>
          <a:cs typeface="+mn-cs"/>
          <a:sym typeface="Tw Cen MT"/>
        </a:defRPr>
      </a:lvl5pPr>
      <a:lvl6pPr indent="2286000" algn="r">
        <a:defRPr sz="1200">
          <a:solidFill>
            <a:schemeClr val="tx1"/>
          </a:solidFill>
          <a:latin typeface="+mn-lt"/>
          <a:ea typeface="+mn-ea"/>
          <a:cs typeface="+mn-cs"/>
          <a:sym typeface="Tw Cen MT"/>
        </a:defRPr>
      </a:lvl6pPr>
      <a:lvl7pPr indent="2743200" algn="r">
        <a:defRPr sz="1200">
          <a:solidFill>
            <a:schemeClr val="tx1"/>
          </a:solidFill>
          <a:latin typeface="+mn-lt"/>
          <a:ea typeface="+mn-ea"/>
          <a:cs typeface="+mn-cs"/>
          <a:sym typeface="Tw Cen MT"/>
        </a:defRPr>
      </a:lvl7pPr>
      <a:lvl8pPr indent="3200400" algn="r">
        <a:defRPr sz="1200">
          <a:solidFill>
            <a:schemeClr val="tx1"/>
          </a:solidFill>
          <a:latin typeface="+mn-lt"/>
          <a:ea typeface="+mn-ea"/>
          <a:cs typeface="+mn-cs"/>
          <a:sym typeface="Tw Cen MT"/>
        </a:defRPr>
      </a:lvl8pPr>
      <a:lvl9pPr indent="3657600" algn="r">
        <a:defRPr sz="1200">
          <a:solidFill>
            <a:schemeClr val="tx1"/>
          </a:solidFill>
          <a:latin typeface="+mn-lt"/>
          <a:ea typeface="+mn-ea"/>
          <a:cs typeface="+mn-cs"/>
          <a:sym typeface="Tw Cen M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oecd.org/edu/imhe/QT%20policies%20and%20practices.pdf"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hyperlink" Target="http://scholar.uwindsor.ca/ctlreports/5/" TargetMode="External"/><Relationship Id="rId4" Type="http://schemas.openxmlformats.org/officeDocument/2006/relationships/hyperlink" Target="http://celt.uwindsor.ca/ojs/leddy/index.php/CELT/article/view/4267"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mailto:kustraed@uwindsor.ca"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6.jpeg"/><Relationship Id="rId11" Type="http://schemas.openxmlformats.org/officeDocument/2006/relationships/image" Target="../media/image11.png"/><Relationship Id="rId5" Type="http://schemas.openxmlformats.org/officeDocument/2006/relationships/image" Target="../media/image5.jpeg"/><Relationship Id="rId10" Type="http://schemas.openxmlformats.org/officeDocument/2006/relationships/image" Target="../media/image10.png"/><Relationship Id="rId4" Type="http://schemas.openxmlformats.org/officeDocument/2006/relationships/image" Target="../media/image4.jpeg"/><Relationship Id="rId9" Type="http://schemas.openxmlformats.org/officeDocument/2006/relationships/image" Target="../media/image9.gi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 name="Shape 293"/>
          <p:cNvSpPr>
            <a:spLocks noGrp="1"/>
          </p:cNvSpPr>
          <p:nvPr>
            <p:ph type="body" idx="1"/>
          </p:nvPr>
        </p:nvSpPr>
        <p:spPr>
          <a:xfrm>
            <a:off x="4013284" y="554916"/>
            <a:ext cx="4313135" cy="3317838"/>
          </a:xfrm>
          <a:prstGeom prst="rect">
            <a:avLst/>
          </a:prstGeom>
          <a:solidFill>
            <a:srgbClr val="72A376"/>
          </a:solidFill>
          <a:ln w="9525">
            <a:solidFill>
              <a:srgbClr val="EAEBDE"/>
            </a:solidFill>
            <a:bevel/>
          </a:ln>
        </p:spPr>
        <p:txBody>
          <a:bodyPr lIns="0" tIns="0" rIns="0" bIns="0">
            <a:normAutofit/>
          </a:bodyPr>
          <a:lstStyle/>
          <a:p>
            <a:pPr lvl="0" algn="r">
              <a:lnSpc>
                <a:spcPct val="134000"/>
              </a:lnSpc>
              <a:spcBef>
                <a:spcPts val="0"/>
              </a:spcBef>
              <a:tabLst>
                <a:tab pos="4232275" algn="l"/>
              </a:tabLst>
              <a:defRPr sz="1800">
                <a:solidFill>
                  <a:srgbClr val="000000"/>
                </a:solidFill>
              </a:defRPr>
            </a:pPr>
            <a:r>
              <a:rPr lang="en-US" sz="2400" dirty="0" smtClean="0">
                <a:solidFill>
                  <a:schemeClr val="accent1"/>
                </a:solidFill>
                <a:latin typeface="Arial"/>
                <a:ea typeface="Arial"/>
                <a:cs typeface="Arial"/>
                <a:sym typeface="Arial"/>
              </a:rPr>
              <a:t>.</a:t>
            </a:r>
            <a:endParaRPr sz="2400" dirty="0">
              <a:solidFill>
                <a:srgbClr val="FFFFFF"/>
              </a:solidFill>
              <a:latin typeface="Arial"/>
              <a:ea typeface="Arial"/>
              <a:cs typeface="Arial"/>
              <a:sym typeface="Arial"/>
            </a:endParaRPr>
          </a:p>
          <a:p>
            <a:pPr lvl="0" algn="r">
              <a:lnSpc>
                <a:spcPct val="134000"/>
              </a:lnSpc>
              <a:spcBef>
                <a:spcPts val="0"/>
              </a:spcBef>
              <a:tabLst>
                <a:tab pos="4119563" algn="l"/>
              </a:tabLst>
              <a:defRPr sz="1800">
                <a:solidFill>
                  <a:srgbClr val="000000"/>
                </a:solidFill>
              </a:defRPr>
            </a:pPr>
            <a:r>
              <a:rPr lang="en-US" sz="2400" dirty="0" smtClean="0">
                <a:solidFill>
                  <a:srgbClr val="FFFFFF"/>
                </a:solidFill>
                <a:latin typeface="Antique Olive Roman"/>
                <a:ea typeface="Arial"/>
                <a:cs typeface="Arial"/>
                <a:sym typeface="Arial"/>
              </a:rPr>
              <a:t>Bright Ideas  </a:t>
            </a:r>
          </a:p>
          <a:p>
            <a:pPr lvl="0" algn="r">
              <a:lnSpc>
                <a:spcPct val="134000"/>
              </a:lnSpc>
              <a:spcBef>
                <a:spcPts val="0"/>
              </a:spcBef>
              <a:tabLst>
                <a:tab pos="4232275" algn="l"/>
              </a:tabLst>
              <a:defRPr sz="1800">
                <a:solidFill>
                  <a:srgbClr val="000000"/>
                </a:solidFill>
              </a:defRPr>
            </a:pPr>
            <a:r>
              <a:rPr lang="en-US" sz="2400" dirty="0" smtClean="0">
                <a:latin typeface="Antique Olive Roman"/>
                <a:ea typeface="Arial"/>
                <a:cs typeface="Arial"/>
                <a:sym typeface="Arial"/>
              </a:rPr>
              <a:t>Teaching and Learning National Institute </a:t>
            </a:r>
          </a:p>
          <a:p>
            <a:pPr lvl="0" algn="r">
              <a:lnSpc>
                <a:spcPct val="134000"/>
              </a:lnSpc>
              <a:spcBef>
                <a:spcPts val="0"/>
              </a:spcBef>
              <a:tabLst>
                <a:tab pos="4232275" algn="l"/>
              </a:tabLst>
              <a:defRPr sz="1800">
                <a:solidFill>
                  <a:srgbClr val="000000"/>
                </a:solidFill>
              </a:defRPr>
            </a:pPr>
            <a:r>
              <a:rPr lang="en-US" sz="2400" dirty="0" smtClean="0">
                <a:latin typeface="Antique Olive Roman"/>
                <a:ea typeface="Arial"/>
                <a:cs typeface="Arial"/>
                <a:sym typeface="Arial"/>
              </a:rPr>
              <a:t>2016</a:t>
            </a:r>
            <a:r>
              <a:rPr lang="en-US" sz="2400" dirty="0" smtClean="0">
                <a:solidFill>
                  <a:schemeClr val="accent1"/>
                </a:solidFill>
                <a:latin typeface="Antique Olive Roman"/>
                <a:ea typeface="Arial"/>
                <a:cs typeface="Arial"/>
                <a:sym typeface="Arial"/>
              </a:rPr>
              <a:t>.</a:t>
            </a:r>
            <a:endParaRPr sz="2400" dirty="0">
              <a:solidFill>
                <a:srgbClr val="FFFFFF"/>
              </a:solidFill>
              <a:latin typeface="Antique Olive Roman"/>
              <a:ea typeface="Arial"/>
              <a:cs typeface="Arial"/>
              <a:sym typeface="Arial"/>
            </a:endParaRPr>
          </a:p>
          <a:p>
            <a:pPr lvl="0" algn="r">
              <a:lnSpc>
                <a:spcPct val="134000"/>
              </a:lnSpc>
              <a:spcBef>
                <a:spcPts val="0"/>
              </a:spcBef>
              <a:tabLst>
                <a:tab pos="4232275" algn="l"/>
              </a:tabLst>
              <a:defRPr sz="1800">
                <a:solidFill>
                  <a:srgbClr val="000000"/>
                </a:solidFill>
              </a:defRPr>
            </a:pPr>
            <a:endParaRPr sz="1600" dirty="0">
              <a:solidFill>
                <a:srgbClr val="FFFFFF"/>
              </a:solidFill>
              <a:latin typeface="Arial Bold"/>
              <a:ea typeface="Arial Bold"/>
              <a:cs typeface="Arial Bold"/>
              <a:sym typeface="Arial Bold"/>
            </a:endParaRPr>
          </a:p>
          <a:p>
            <a:pPr lvl="0" algn="r">
              <a:lnSpc>
                <a:spcPct val="134000"/>
              </a:lnSpc>
              <a:spcBef>
                <a:spcPts val="0"/>
              </a:spcBef>
              <a:defRPr sz="1800">
                <a:solidFill>
                  <a:srgbClr val="000000"/>
                </a:solidFill>
              </a:defRPr>
            </a:pPr>
            <a:endParaRPr sz="1400" dirty="0">
              <a:solidFill>
                <a:srgbClr val="FFFFFF"/>
              </a:solidFill>
              <a:latin typeface="Arial Bold"/>
              <a:ea typeface="Arial Bold"/>
              <a:cs typeface="Arial Bold"/>
              <a:sym typeface="Arial Bold"/>
            </a:endParaRPr>
          </a:p>
          <a:p>
            <a:pPr lvl="0" algn="r">
              <a:lnSpc>
                <a:spcPct val="134000"/>
              </a:lnSpc>
              <a:spcBef>
                <a:spcPts val="0"/>
              </a:spcBef>
              <a:defRPr sz="1800">
                <a:solidFill>
                  <a:srgbClr val="000000"/>
                </a:solidFill>
              </a:defRPr>
            </a:pPr>
            <a:endParaRPr sz="1400" dirty="0">
              <a:solidFill>
                <a:srgbClr val="FFFFFF"/>
              </a:solidFill>
              <a:latin typeface="Arial Bold"/>
              <a:ea typeface="Arial Bold"/>
              <a:cs typeface="Arial Bold"/>
              <a:sym typeface="Arial Bold"/>
            </a:endParaRPr>
          </a:p>
        </p:txBody>
      </p:sp>
      <p:sp>
        <p:nvSpPr>
          <p:cNvPr id="294" name="Shape 294"/>
          <p:cNvSpPr>
            <a:spLocks noGrp="1"/>
          </p:cNvSpPr>
          <p:nvPr>
            <p:ph type="title"/>
          </p:nvPr>
        </p:nvSpPr>
        <p:spPr>
          <a:xfrm>
            <a:off x="56824" y="4477387"/>
            <a:ext cx="9073009" cy="1576892"/>
          </a:xfrm>
          <a:prstGeom prst="rect">
            <a:avLst/>
          </a:prstGeom>
        </p:spPr>
        <p:txBody>
          <a:bodyPr>
            <a:normAutofit fontScale="90000"/>
          </a:bodyPr>
          <a:lstStyle>
            <a:lvl1pPr algn="ctr" defTabSz="905255">
              <a:tabLst>
                <a:tab pos="3771900" algn="l"/>
              </a:tabLst>
              <a:defRPr sz="3168" spc="0">
                <a:ln w="13069"/>
                <a:latin typeface="Antique Olive Roman"/>
                <a:ea typeface="Antique Olive Roman"/>
                <a:cs typeface="Antique Olive Roman"/>
                <a:sym typeface="Antique Olive Roman"/>
              </a:defRPr>
            </a:lvl1pPr>
          </a:lstStyle>
          <a:p>
            <a:pPr lvl="0">
              <a:defRPr sz="1800" b="0">
                <a:ln w="9525">
                  <a:noFill/>
                </a:ln>
                <a:solidFill>
                  <a:srgbClr val="000000"/>
                </a:solidFill>
              </a:defRPr>
            </a:pPr>
            <a:r>
              <a:rPr lang="en-US" sz="3168" b="1" dirty="0" smtClean="0">
                <a:ln w="13069">
                  <a:solidFill>
                    <a:srgbClr val="375439"/>
                  </a:solidFill>
                </a:ln>
                <a:solidFill>
                  <a:schemeClr val="tx1"/>
                </a:solidFill>
              </a:rPr>
              <a:t>Teaching Culture Indicators Survey</a:t>
            </a:r>
            <a:br>
              <a:rPr lang="en-US" sz="3168" b="1" dirty="0" smtClean="0">
                <a:ln w="13069">
                  <a:solidFill>
                    <a:srgbClr val="375439"/>
                  </a:solidFill>
                </a:ln>
                <a:solidFill>
                  <a:schemeClr val="tx1"/>
                </a:solidFill>
              </a:rPr>
            </a:br>
            <a:r>
              <a:rPr sz="3100" b="1" dirty="0" smtClean="0">
                <a:ln w="13069">
                  <a:solidFill>
                    <a:srgbClr val="375439"/>
                  </a:solidFill>
                </a:ln>
                <a:solidFill>
                  <a:srgbClr val="FFFEFE"/>
                </a:solidFill>
              </a:rPr>
              <a:t>Leading Educational Change through Documenting and Transforming Institutional Teaching Culture</a:t>
            </a:r>
            <a:endParaRPr sz="3100" b="1" dirty="0">
              <a:ln w="13069">
                <a:solidFill>
                  <a:srgbClr val="375439"/>
                </a:solidFill>
              </a:ln>
              <a:solidFill>
                <a:srgbClr val="FFFEFE"/>
              </a:solidFill>
            </a:endParaRPr>
          </a:p>
        </p:txBody>
      </p:sp>
      <p:pic>
        <p:nvPicPr>
          <p:cNvPr id="295" name="image2.png"/>
          <p:cNvPicPr/>
          <p:nvPr/>
        </p:nvPicPr>
        <p:blipFill>
          <a:blip r:embed="rId2">
            <a:extLst/>
          </a:blip>
          <a:srcRect t="14102" b="2771"/>
          <a:stretch>
            <a:fillRect/>
          </a:stretch>
        </p:blipFill>
        <p:spPr>
          <a:xfrm>
            <a:off x="288351" y="765624"/>
            <a:ext cx="4735017" cy="2919927"/>
          </a:xfrm>
          <a:prstGeom prst="rect">
            <a:avLst/>
          </a:prstGeom>
          <a:ln>
            <a:solidFill>
              <a:srgbClr val="EAEBDE"/>
            </a:solidFill>
            <a:miter/>
          </a:ln>
        </p:spPr>
      </p:pic>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 name="Shape 347"/>
          <p:cNvSpPr>
            <a:spLocks noGrp="1"/>
          </p:cNvSpPr>
          <p:nvPr>
            <p:ph type="title"/>
          </p:nvPr>
        </p:nvSpPr>
        <p:spPr>
          <a:xfrm>
            <a:off x="762000" y="381000"/>
            <a:ext cx="6781800" cy="838200"/>
          </a:xfrm>
          <a:prstGeom prst="rect">
            <a:avLst/>
          </a:prstGeom>
        </p:spPr>
        <p:txBody>
          <a:bodyPr>
            <a:normAutofit/>
          </a:bodyPr>
          <a:lstStyle>
            <a:lvl1pPr defTabSz="877823">
              <a:defRPr sz="4224"/>
            </a:lvl1pPr>
          </a:lstStyle>
          <a:p>
            <a:pPr lvl="0">
              <a:defRPr sz="1800" b="0">
                <a:solidFill>
                  <a:srgbClr val="000000"/>
                </a:solidFill>
              </a:defRPr>
            </a:pPr>
            <a:r>
              <a:rPr lang="en-US" sz="4200" b="1" dirty="0" smtClean="0">
                <a:solidFill>
                  <a:schemeClr val="accent2">
                    <a:lumMod val="50000"/>
                  </a:schemeClr>
                </a:solidFill>
                <a:latin typeface="Calibri" panose="020F0502020204030204" pitchFamily="34" charset="0"/>
              </a:rPr>
              <a:t>Indicators- </a:t>
            </a:r>
            <a:r>
              <a:rPr sz="4200" b="1" dirty="0" smtClean="0">
                <a:solidFill>
                  <a:schemeClr val="accent2">
                    <a:lumMod val="50000"/>
                  </a:schemeClr>
                </a:solidFill>
                <a:latin typeface="Calibri" panose="020F0502020204030204" pitchFamily="34" charset="0"/>
              </a:rPr>
              <a:t>Definition</a:t>
            </a:r>
            <a:endParaRPr sz="4200" b="1" dirty="0">
              <a:solidFill>
                <a:schemeClr val="accent2">
                  <a:lumMod val="50000"/>
                </a:schemeClr>
              </a:solidFill>
              <a:latin typeface="Calibri" panose="020F0502020204030204" pitchFamily="34" charset="0"/>
            </a:endParaRPr>
          </a:p>
        </p:txBody>
      </p:sp>
      <p:sp>
        <p:nvSpPr>
          <p:cNvPr id="348" name="Shape 348"/>
          <p:cNvSpPr>
            <a:spLocks noGrp="1"/>
          </p:cNvSpPr>
          <p:nvPr>
            <p:ph type="body" idx="1"/>
          </p:nvPr>
        </p:nvSpPr>
        <p:spPr>
          <a:xfrm>
            <a:off x="762000" y="1371600"/>
            <a:ext cx="7543800" cy="4572000"/>
          </a:xfrm>
          <a:prstGeom prst="rect">
            <a:avLst/>
          </a:prstGeom>
        </p:spPr>
        <p:txBody>
          <a:bodyPr/>
          <a:lstStyle/>
          <a:p>
            <a:pPr marL="0" lvl="0" indent="0">
              <a:buNone/>
              <a:defRPr sz="1800">
                <a:solidFill>
                  <a:srgbClr val="000000"/>
                </a:solidFill>
              </a:defRPr>
            </a:pPr>
            <a:r>
              <a:rPr sz="2400" b="1" dirty="0">
                <a:solidFill>
                  <a:schemeClr val="tx1"/>
                </a:solidFill>
              </a:rPr>
              <a:t>Indicators</a:t>
            </a:r>
            <a:r>
              <a:rPr sz="2400" dirty="0">
                <a:solidFill>
                  <a:schemeClr val="tx1"/>
                </a:solidFill>
              </a:rPr>
              <a:t> are signals that reveal the progress or lack of progress towards a specific objective. </a:t>
            </a:r>
            <a:r>
              <a:rPr sz="2000" dirty="0">
                <a:solidFill>
                  <a:schemeClr val="tx1"/>
                </a:solidFill>
              </a:rPr>
              <a:t>(Chalmers 2008)</a:t>
            </a:r>
          </a:p>
        </p:txBody>
      </p:sp>
      <p:sp>
        <p:nvSpPr>
          <p:cNvPr id="349" name="Shape 349"/>
          <p:cNvSpPr>
            <a:spLocks noGrp="1"/>
          </p:cNvSpPr>
          <p:nvPr>
            <p:ph type="sldNum" sz="quarter" idx="2"/>
          </p:nvPr>
        </p:nvSpPr>
        <p:spPr>
          <a:xfrm>
            <a:off x="8382000" y="6645275"/>
            <a:ext cx="762000" cy="365125"/>
          </a:xfrm>
          <a:prstGeom prst="rect">
            <a:avLst/>
          </a:prstGeom>
          <a:extLst>
            <a:ext uri="{C572A759-6A51-4108-AA02-DFA0A04FC94B}">
              <ma14:wrappingTextBoxFlag xmlns="" xmlns:ma14="http://schemas.microsoft.com/office/mac/drawingml/2011/main" val="1"/>
            </a:ext>
          </a:extLst>
        </p:spPr>
        <p:txBody>
          <a:bodyPr lIns="0" tIns="0" rIns="0" bIns="0">
            <a:normAutofit/>
          </a:bodyPr>
          <a:lstStyle/>
          <a:p>
            <a:pPr lvl="0">
              <a:defRPr sz="1800"/>
            </a:pPr>
            <a:fld id="{86CB4B4D-7CA3-9044-876B-883B54F8677D}" type="slidenum">
              <a:rPr sz="1200"/>
              <a:t>10</a:t>
            </a:fld>
            <a:endParaRPr sz="1200"/>
          </a:p>
        </p:txBody>
      </p:sp>
      <p:sp>
        <p:nvSpPr>
          <p:cNvPr id="4" name="Flowchart: Alternate Process 3"/>
          <p:cNvSpPr/>
          <p:nvPr/>
        </p:nvSpPr>
        <p:spPr>
          <a:xfrm>
            <a:off x="175365" y="4185088"/>
            <a:ext cx="2279737" cy="510776"/>
          </a:xfrm>
          <a:prstGeom prst="flowChartAlternateProcess">
            <a:avLst/>
          </a:prstGeom>
          <a:solidFill>
            <a:srgbClr val="FFFFFF"/>
          </a:solidFill>
          <a:ln w="22225" cap="flat">
            <a:solidFill>
              <a:srgbClr val="72A376"/>
            </a:solidFill>
            <a:prstDash val="solid"/>
            <a:bevel/>
          </a:ln>
          <a:effectLst>
            <a:outerShdw blurRad="38100" dist="38100" dir="5400000" rotWithShape="0">
              <a:srgbClr val="000000">
                <a:alpha val="35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1" hangingPunct="0">
              <a:lnSpc>
                <a:spcPct val="100000"/>
              </a:lnSpc>
              <a:spcBef>
                <a:spcPts val="0"/>
              </a:spcBef>
              <a:spcAft>
                <a:spcPts val="0"/>
              </a:spcAft>
              <a:buClrTx/>
              <a:buSzTx/>
              <a:buFontTx/>
              <a:buNone/>
              <a:tabLst/>
            </a:pPr>
            <a:r>
              <a:rPr kumimoji="0" lang="en-US" sz="2400" b="1" i="0" u="none" strike="noStrike" cap="none" spc="0" normalizeH="0" baseline="0" dirty="0" smtClean="0">
                <a:ln>
                  <a:noFill/>
                </a:ln>
                <a:solidFill>
                  <a:srgbClr val="000000"/>
                </a:solidFill>
                <a:effectLst/>
                <a:uFillTx/>
                <a:latin typeface="Calibri"/>
                <a:ea typeface="Calibri"/>
                <a:cs typeface="Calibri"/>
                <a:sym typeface="Calibri"/>
              </a:rPr>
              <a:t>Indicators</a:t>
            </a:r>
            <a:endParaRPr kumimoji="0" lang="en-US" sz="2400" b="1" i="0" u="none" strike="noStrike" cap="none" spc="0" normalizeH="0" baseline="0" dirty="0">
              <a:ln>
                <a:noFill/>
              </a:ln>
              <a:solidFill>
                <a:srgbClr val="000000"/>
              </a:solidFill>
              <a:effectLst/>
              <a:uFillTx/>
              <a:latin typeface="Calibri"/>
              <a:ea typeface="Calibri"/>
              <a:cs typeface="Calibri"/>
              <a:sym typeface="Calibri"/>
            </a:endParaRPr>
          </a:p>
        </p:txBody>
      </p:sp>
      <p:sp>
        <p:nvSpPr>
          <p:cNvPr id="9" name="Flowchart: Alternate Process 8"/>
          <p:cNvSpPr/>
          <p:nvPr/>
        </p:nvSpPr>
        <p:spPr>
          <a:xfrm>
            <a:off x="2670131" y="5290989"/>
            <a:ext cx="2590801" cy="510776"/>
          </a:xfrm>
          <a:prstGeom prst="flowChartAlternateProcess">
            <a:avLst/>
          </a:prstGeom>
          <a:solidFill>
            <a:srgbClr val="FFFFFF"/>
          </a:solidFill>
          <a:ln w="22225" cap="flat">
            <a:solidFill>
              <a:srgbClr val="72A376"/>
            </a:solidFill>
            <a:prstDash val="solid"/>
            <a:bevel/>
          </a:ln>
          <a:effectLst>
            <a:outerShdw blurRad="38100" dist="38100" dir="5400000" rotWithShape="0">
              <a:srgbClr val="000000">
                <a:alpha val="35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1" hangingPunct="0">
              <a:lnSpc>
                <a:spcPct val="100000"/>
              </a:lnSpc>
              <a:spcBef>
                <a:spcPts val="0"/>
              </a:spcBef>
              <a:spcAft>
                <a:spcPts val="0"/>
              </a:spcAft>
              <a:buClrTx/>
              <a:buSzTx/>
              <a:buFontTx/>
              <a:buNone/>
              <a:tabLst/>
            </a:pPr>
            <a:r>
              <a:rPr kumimoji="0" lang="en-US" sz="2400" b="1" i="0" u="none" strike="noStrike" cap="none" spc="0" normalizeH="0" baseline="0" dirty="0" smtClean="0">
                <a:ln>
                  <a:noFill/>
                </a:ln>
                <a:solidFill>
                  <a:srgbClr val="C00000"/>
                </a:solidFill>
                <a:effectLst/>
                <a:uFillTx/>
                <a:latin typeface="Calibri"/>
                <a:ea typeface="Calibri"/>
                <a:cs typeface="Calibri"/>
                <a:sym typeface="Calibri"/>
              </a:rPr>
              <a:t>Quality</a:t>
            </a:r>
            <a:r>
              <a:rPr kumimoji="0" lang="en-US" sz="2400" b="1" i="0" u="none" strike="noStrike" cap="none" spc="0" normalizeH="0" baseline="0" dirty="0" smtClean="0">
                <a:ln>
                  <a:noFill/>
                </a:ln>
                <a:solidFill>
                  <a:srgbClr val="000000"/>
                </a:solidFill>
                <a:effectLst/>
                <a:uFillTx/>
                <a:latin typeface="Calibri"/>
                <a:ea typeface="Calibri"/>
                <a:cs typeface="Calibri"/>
                <a:sym typeface="Calibri"/>
              </a:rPr>
              <a:t> Indicators</a:t>
            </a:r>
            <a:endParaRPr kumimoji="0" lang="en-US" sz="2400" b="1" i="0" u="none" strike="noStrike" cap="none" spc="0" normalizeH="0" baseline="0" dirty="0">
              <a:ln>
                <a:noFill/>
              </a:ln>
              <a:solidFill>
                <a:srgbClr val="000000"/>
              </a:solidFill>
              <a:effectLst/>
              <a:uFillTx/>
              <a:latin typeface="Calibri"/>
              <a:ea typeface="Calibri"/>
              <a:cs typeface="Calibri"/>
              <a:sym typeface="Calibri"/>
            </a:endParaRPr>
          </a:p>
        </p:txBody>
      </p:sp>
      <p:sp>
        <p:nvSpPr>
          <p:cNvPr id="10" name="Flowchart: Alternate Process 9"/>
          <p:cNvSpPr/>
          <p:nvPr/>
        </p:nvSpPr>
        <p:spPr>
          <a:xfrm>
            <a:off x="2670131" y="3162129"/>
            <a:ext cx="2759059" cy="510776"/>
          </a:xfrm>
          <a:prstGeom prst="flowChartAlternateProcess">
            <a:avLst/>
          </a:prstGeom>
          <a:solidFill>
            <a:srgbClr val="FFFFFF"/>
          </a:solidFill>
          <a:ln w="22225" cap="flat">
            <a:solidFill>
              <a:srgbClr val="72A376"/>
            </a:solidFill>
            <a:prstDash val="solid"/>
            <a:bevel/>
          </a:ln>
          <a:effectLst>
            <a:outerShdw blurRad="38100" dist="38100" dir="5400000" rotWithShape="0">
              <a:srgbClr val="000000">
                <a:alpha val="35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1" hangingPunct="0">
              <a:lnSpc>
                <a:spcPct val="100000"/>
              </a:lnSpc>
              <a:spcBef>
                <a:spcPts val="0"/>
              </a:spcBef>
              <a:spcAft>
                <a:spcPts val="0"/>
              </a:spcAft>
              <a:buClrTx/>
              <a:buSzTx/>
              <a:buFontTx/>
              <a:buNone/>
              <a:tabLst/>
            </a:pPr>
            <a:r>
              <a:rPr kumimoji="0" lang="en-US" sz="2400" b="1" i="0" u="none" strike="noStrike" cap="none" spc="0" normalizeH="0" baseline="0" dirty="0" smtClean="0">
                <a:ln>
                  <a:noFill/>
                </a:ln>
                <a:solidFill>
                  <a:srgbClr val="C00000"/>
                </a:solidFill>
                <a:effectLst/>
                <a:uFillTx/>
                <a:latin typeface="Calibri"/>
                <a:ea typeface="Calibri"/>
                <a:cs typeface="Calibri"/>
                <a:sym typeface="Calibri"/>
              </a:rPr>
              <a:t>Quantity</a:t>
            </a:r>
            <a:r>
              <a:rPr kumimoji="0" lang="en-US" sz="2400" b="1" i="0" u="none" strike="noStrike" cap="none" spc="0" normalizeH="0" dirty="0" smtClean="0">
                <a:ln>
                  <a:noFill/>
                </a:ln>
                <a:solidFill>
                  <a:srgbClr val="000000"/>
                </a:solidFill>
                <a:effectLst/>
                <a:uFillTx/>
                <a:latin typeface="Calibri"/>
                <a:ea typeface="Calibri"/>
                <a:cs typeface="Calibri"/>
                <a:sym typeface="Calibri"/>
              </a:rPr>
              <a:t> </a:t>
            </a:r>
            <a:r>
              <a:rPr kumimoji="0" lang="en-US" sz="2400" b="1" i="0" u="none" strike="noStrike" cap="none" spc="0" normalizeH="0" baseline="0" dirty="0" smtClean="0">
                <a:ln>
                  <a:noFill/>
                </a:ln>
                <a:solidFill>
                  <a:srgbClr val="000000"/>
                </a:solidFill>
                <a:effectLst/>
                <a:uFillTx/>
                <a:latin typeface="Calibri"/>
                <a:ea typeface="Calibri"/>
                <a:cs typeface="Calibri"/>
                <a:sym typeface="Calibri"/>
              </a:rPr>
              <a:t>Indicators</a:t>
            </a:r>
            <a:endParaRPr kumimoji="0" lang="en-US" sz="2400" b="1" i="0" u="none" strike="noStrike" cap="none" spc="0" normalizeH="0" baseline="0" dirty="0">
              <a:ln>
                <a:noFill/>
              </a:ln>
              <a:solidFill>
                <a:srgbClr val="000000"/>
              </a:solidFill>
              <a:effectLst/>
              <a:uFillTx/>
              <a:latin typeface="Calibri"/>
              <a:ea typeface="Calibri"/>
              <a:cs typeface="Calibri"/>
              <a:sym typeface="Calibri"/>
            </a:endParaRPr>
          </a:p>
        </p:txBody>
      </p:sp>
      <p:sp>
        <p:nvSpPr>
          <p:cNvPr id="11" name="Flowchart: Alternate Process 10"/>
          <p:cNvSpPr/>
          <p:nvPr/>
        </p:nvSpPr>
        <p:spPr>
          <a:xfrm>
            <a:off x="6175633" y="2784643"/>
            <a:ext cx="2805529" cy="510776"/>
          </a:xfrm>
          <a:prstGeom prst="flowChartAlternateProcess">
            <a:avLst/>
          </a:prstGeom>
          <a:solidFill>
            <a:srgbClr val="FFFFFF"/>
          </a:solidFill>
          <a:ln w="22225" cap="flat">
            <a:solidFill>
              <a:srgbClr val="72A376"/>
            </a:solidFill>
            <a:prstDash val="solid"/>
            <a:bevel/>
          </a:ln>
          <a:effectLst>
            <a:outerShdw blurRad="38100" dist="38100" dir="5400000" rotWithShape="0">
              <a:srgbClr val="000000">
                <a:alpha val="35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1" hangingPunct="0">
              <a:lnSpc>
                <a:spcPct val="100000"/>
              </a:lnSpc>
              <a:spcBef>
                <a:spcPts val="0"/>
              </a:spcBef>
              <a:spcAft>
                <a:spcPts val="0"/>
              </a:spcAft>
              <a:buClrTx/>
              <a:buSzTx/>
              <a:buFontTx/>
              <a:buNone/>
              <a:tabLst/>
            </a:pPr>
            <a:r>
              <a:rPr kumimoji="0" lang="en-US" sz="2400" b="1" i="0" u="none" strike="noStrike" cap="none" spc="0" normalizeH="0" dirty="0" smtClean="0">
                <a:ln>
                  <a:noFill/>
                </a:ln>
                <a:solidFill>
                  <a:srgbClr val="C00000"/>
                </a:solidFill>
                <a:effectLst/>
                <a:uFillTx/>
                <a:latin typeface="Calibri"/>
                <a:ea typeface="Calibri"/>
                <a:cs typeface="Calibri"/>
                <a:sym typeface="Calibri"/>
              </a:rPr>
              <a:t>Input</a:t>
            </a:r>
            <a:r>
              <a:rPr kumimoji="0" lang="en-US" sz="2400" b="1" i="0" u="none" strike="noStrike" cap="none" spc="0" normalizeH="0" dirty="0" smtClean="0">
                <a:ln>
                  <a:noFill/>
                </a:ln>
                <a:solidFill>
                  <a:srgbClr val="000000"/>
                </a:solidFill>
                <a:effectLst/>
                <a:uFillTx/>
                <a:latin typeface="Calibri"/>
                <a:ea typeface="Calibri"/>
                <a:cs typeface="Calibri"/>
                <a:sym typeface="Calibri"/>
              </a:rPr>
              <a:t> </a:t>
            </a:r>
            <a:r>
              <a:rPr kumimoji="0" lang="en-US" sz="2400" b="1" i="0" u="none" strike="noStrike" cap="none" spc="0" normalizeH="0" baseline="0" dirty="0" smtClean="0">
                <a:ln>
                  <a:noFill/>
                </a:ln>
                <a:solidFill>
                  <a:srgbClr val="000000"/>
                </a:solidFill>
                <a:effectLst/>
                <a:uFillTx/>
                <a:latin typeface="Calibri"/>
                <a:ea typeface="Calibri"/>
                <a:cs typeface="Calibri"/>
                <a:sym typeface="Calibri"/>
              </a:rPr>
              <a:t>Indicators</a:t>
            </a:r>
            <a:endParaRPr kumimoji="0" lang="en-US" sz="2400" b="1" i="0" u="none" strike="noStrike" cap="none" spc="0" normalizeH="0" baseline="0" dirty="0">
              <a:ln>
                <a:noFill/>
              </a:ln>
              <a:solidFill>
                <a:srgbClr val="000000"/>
              </a:solidFill>
              <a:effectLst/>
              <a:uFillTx/>
              <a:latin typeface="Calibri"/>
              <a:ea typeface="Calibri"/>
              <a:cs typeface="Calibri"/>
              <a:sym typeface="Calibri"/>
            </a:endParaRPr>
          </a:p>
        </p:txBody>
      </p:sp>
      <p:sp>
        <p:nvSpPr>
          <p:cNvPr id="12" name="Flowchart: Alternate Process 11"/>
          <p:cNvSpPr/>
          <p:nvPr/>
        </p:nvSpPr>
        <p:spPr>
          <a:xfrm>
            <a:off x="6175633" y="3410481"/>
            <a:ext cx="2805529" cy="510776"/>
          </a:xfrm>
          <a:prstGeom prst="flowChartAlternateProcess">
            <a:avLst/>
          </a:prstGeom>
          <a:solidFill>
            <a:srgbClr val="FFFFFF"/>
          </a:solidFill>
          <a:ln w="22225" cap="flat">
            <a:solidFill>
              <a:srgbClr val="72A376"/>
            </a:solidFill>
            <a:prstDash val="solid"/>
            <a:bevel/>
          </a:ln>
          <a:effectLst>
            <a:outerShdw blurRad="38100" dist="38100" dir="5400000" rotWithShape="0">
              <a:srgbClr val="000000">
                <a:alpha val="35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1" hangingPunct="0">
              <a:lnSpc>
                <a:spcPct val="100000"/>
              </a:lnSpc>
              <a:spcBef>
                <a:spcPts val="0"/>
              </a:spcBef>
              <a:spcAft>
                <a:spcPts val="0"/>
              </a:spcAft>
              <a:buClrTx/>
              <a:buSzTx/>
              <a:buFontTx/>
              <a:buNone/>
              <a:tabLst/>
            </a:pPr>
            <a:r>
              <a:rPr lang="en-US" sz="2400" b="1" dirty="0" smtClean="0">
                <a:solidFill>
                  <a:srgbClr val="C00000"/>
                </a:solidFill>
              </a:rPr>
              <a:t>Output</a:t>
            </a:r>
            <a:r>
              <a:rPr kumimoji="0" lang="en-US" sz="2400" b="1" i="0" u="none" strike="noStrike" cap="none" spc="0" normalizeH="0" dirty="0" smtClean="0">
                <a:ln>
                  <a:noFill/>
                </a:ln>
                <a:solidFill>
                  <a:srgbClr val="000000"/>
                </a:solidFill>
                <a:effectLst/>
                <a:uFillTx/>
                <a:sym typeface="Calibri"/>
              </a:rPr>
              <a:t> </a:t>
            </a:r>
            <a:r>
              <a:rPr kumimoji="0" lang="en-US" sz="2400" b="1" i="0" u="none" strike="noStrike" cap="none" spc="0" normalizeH="0" baseline="0" dirty="0" smtClean="0">
                <a:ln>
                  <a:noFill/>
                </a:ln>
                <a:solidFill>
                  <a:srgbClr val="000000"/>
                </a:solidFill>
                <a:effectLst/>
                <a:uFillTx/>
                <a:sym typeface="Calibri"/>
              </a:rPr>
              <a:t>Indicators</a:t>
            </a:r>
            <a:endParaRPr kumimoji="0" lang="en-US" sz="2400" b="1" i="0" u="none" strike="noStrike" cap="none" spc="0" normalizeH="0" baseline="0" dirty="0">
              <a:ln>
                <a:noFill/>
              </a:ln>
              <a:solidFill>
                <a:srgbClr val="000000"/>
              </a:solidFill>
              <a:effectLst/>
              <a:uFillTx/>
              <a:sym typeface="Calibri"/>
            </a:endParaRPr>
          </a:p>
        </p:txBody>
      </p:sp>
      <p:sp>
        <p:nvSpPr>
          <p:cNvPr id="13" name="Flowchart: Alternate Process 12"/>
          <p:cNvSpPr/>
          <p:nvPr/>
        </p:nvSpPr>
        <p:spPr>
          <a:xfrm>
            <a:off x="6175633" y="5611469"/>
            <a:ext cx="2805529" cy="510776"/>
          </a:xfrm>
          <a:prstGeom prst="flowChartAlternateProcess">
            <a:avLst/>
          </a:prstGeom>
          <a:solidFill>
            <a:srgbClr val="FFFFFF"/>
          </a:solidFill>
          <a:ln w="22225" cap="flat">
            <a:solidFill>
              <a:srgbClr val="72A376"/>
            </a:solidFill>
            <a:prstDash val="solid"/>
            <a:bevel/>
          </a:ln>
          <a:effectLst>
            <a:outerShdw blurRad="38100" dist="38100" dir="5400000" rotWithShape="0">
              <a:srgbClr val="000000">
                <a:alpha val="35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1" hangingPunct="0">
              <a:lnSpc>
                <a:spcPct val="100000"/>
              </a:lnSpc>
              <a:spcBef>
                <a:spcPts val="0"/>
              </a:spcBef>
              <a:spcAft>
                <a:spcPts val="0"/>
              </a:spcAft>
              <a:buClrTx/>
              <a:buSzTx/>
              <a:buFontTx/>
              <a:buNone/>
              <a:tabLst/>
            </a:pPr>
            <a:r>
              <a:rPr lang="en-US" sz="2400" b="1" dirty="0" smtClean="0">
                <a:solidFill>
                  <a:srgbClr val="C00000"/>
                </a:solidFill>
              </a:rPr>
              <a:t>Outcome</a:t>
            </a:r>
            <a:r>
              <a:rPr kumimoji="0" lang="en-US" sz="2400" b="1" i="0" u="none" strike="noStrike" cap="none" spc="0" normalizeH="0" dirty="0" smtClean="0">
                <a:ln>
                  <a:noFill/>
                </a:ln>
                <a:solidFill>
                  <a:srgbClr val="000000"/>
                </a:solidFill>
                <a:effectLst/>
                <a:uFillTx/>
                <a:sym typeface="Calibri"/>
              </a:rPr>
              <a:t> </a:t>
            </a:r>
            <a:r>
              <a:rPr kumimoji="0" lang="en-US" sz="2400" b="1" i="0" u="none" strike="noStrike" cap="none" spc="0" normalizeH="0" baseline="0" dirty="0" smtClean="0">
                <a:ln>
                  <a:noFill/>
                </a:ln>
                <a:solidFill>
                  <a:srgbClr val="000000"/>
                </a:solidFill>
                <a:effectLst/>
                <a:uFillTx/>
                <a:sym typeface="Calibri"/>
              </a:rPr>
              <a:t>Indicators</a:t>
            </a:r>
            <a:endParaRPr kumimoji="0" lang="en-US" sz="2400" b="1" i="0" u="none" strike="noStrike" cap="none" spc="0" normalizeH="0" baseline="0" dirty="0">
              <a:ln>
                <a:noFill/>
              </a:ln>
              <a:solidFill>
                <a:srgbClr val="000000"/>
              </a:solidFill>
              <a:effectLst/>
              <a:uFillTx/>
              <a:sym typeface="Calibri"/>
            </a:endParaRPr>
          </a:p>
        </p:txBody>
      </p:sp>
      <p:sp>
        <p:nvSpPr>
          <p:cNvPr id="14" name="Flowchart: Alternate Process 13"/>
          <p:cNvSpPr/>
          <p:nvPr/>
        </p:nvSpPr>
        <p:spPr>
          <a:xfrm>
            <a:off x="6141035" y="4853107"/>
            <a:ext cx="2805529" cy="510776"/>
          </a:xfrm>
          <a:prstGeom prst="flowChartAlternateProcess">
            <a:avLst/>
          </a:prstGeom>
          <a:solidFill>
            <a:srgbClr val="FFFFFF"/>
          </a:solidFill>
          <a:ln w="22225" cap="flat">
            <a:solidFill>
              <a:srgbClr val="72A376"/>
            </a:solidFill>
            <a:prstDash val="solid"/>
            <a:bevel/>
          </a:ln>
          <a:effectLst>
            <a:outerShdw blurRad="38100" dist="38100" dir="5400000" rotWithShape="0">
              <a:srgbClr val="000000">
                <a:alpha val="35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1" hangingPunct="0">
              <a:lnSpc>
                <a:spcPct val="100000"/>
              </a:lnSpc>
              <a:spcBef>
                <a:spcPts val="0"/>
              </a:spcBef>
              <a:spcAft>
                <a:spcPts val="0"/>
              </a:spcAft>
              <a:buClrTx/>
              <a:buSzTx/>
              <a:buFontTx/>
              <a:buNone/>
              <a:tabLst/>
            </a:pPr>
            <a:r>
              <a:rPr lang="en-US" sz="2400" b="1" dirty="0" smtClean="0">
                <a:solidFill>
                  <a:srgbClr val="C00000"/>
                </a:solidFill>
              </a:rPr>
              <a:t>Process</a:t>
            </a:r>
            <a:r>
              <a:rPr kumimoji="0" lang="en-US" sz="2400" b="1" i="0" u="none" strike="noStrike" cap="none" spc="0" normalizeH="0" dirty="0" smtClean="0">
                <a:ln>
                  <a:noFill/>
                </a:ln>
                <a:solidFill>
                  <a:srgbClr val="000000"/>
                </a:solidFill>
                <a:effectLst/>
                <a:uFillTx/>
                <a:sym typeface="Calibri"/>
              </a:rPr>
              <a:t> </a:t>
            </a:r>
            <a:r>
              <a:rPr kumimoji="0" lang="en-US" sz="2400" b="1" i="0" u="none" strike="noStrike" cap="none" spc="0" normalizeH="0" baseline="0" dirty="0" smtClean="0">
                <a:ln>
                  <a:noFill/>
                </a:ln>
                <a:solidFill>
                  <a:srgbClr val="000000"/>
                </a:solidFill>
                <a:effectLst/>
                <a:uFillTx/>
                <a:sym typeface="Calibri"/>
              </a:rPr>
              <a:t>Indicators</a:t>
            </a:r>
            <a:endParaRPr kumimoji="0" lang="en-US" sz="2400" b="1" i="0" u="none" strike="noStrike" cap="none" spc="0" normalizeH="0" baseline="0" dirty="0">
              <a:ln>
                <a:noFill/>
              </a:ln>
              <a:solidFill>
                <a:srgbClr val="000000"/>
              </a:solidFill>
              <a:effectLst/>
              <a:uFillTx/>
              <a:sym typeface="Calibri"/>
            </a:endParaRPr>
          </a:p>
        </p:txBody>
      </p:sp>
      <p:sp>
        <p:nvSpPr>
          <p:cNvPr id="5" name="Right Arrow 4"/>
          <p:cNvSpPr/>
          <p:nvPr/>
        </p:nvSpPr>
        <p:spPr>
          <a:xfrm rot="19258767">
            <a:off x="1595164" y="3525968"/>
            <a:ext cx="1027134" cy="373976"/>
          </a:xfrm>
          <a:prstGeom prst="rightArrow">
            <a:avLst/>
          </a:prstGeom>
          <a:solidFill>
            <a:srgbClr val="C00000"/>
          </a:solidFill>
          <a:ln w="22225" cap="flat">
            <a:solidFill>
              <a:srgbClr val="72A376"/>
            </a:solidFill>
            <a:prstDash val="solid"/>
            <a:bevel/>
          </a:ln>
          <a:effectLst>
            <a:outerShdw blurRad="38100" dist="38100" dir="5400000" rotWithShape="0">
              <a:srgbClr val="000000">
                <a:alpha val="35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Calibri"/>
              <a:ea typeface="Calibri"/>
              <a:cs typeface="Calibri"/>
              <a:sym typeface="Calibri"/>
            </a:endParaRPr>
          </a:p>
        </p:txBody>
      </p:sp>
      <p:sp>
        <p:nvSpPr>
          <p:cNvPr id="16" name="Right Arrow 15"/>
          <p:cNvSpPr/>
          <p:nvPr/>
        </p:nvSpPr>
        <p:spPr>
          <a:xfrm rot="2526749">
            <a:off x="1529271" y="4988637"/>
            <a:ext cx="1027134" cy="373976"/>
          </a:xfrm>
          <a:prstGeom prst="rightArrow">
            <a:avLst/>
          </a:prstGeom>
          <a:solidFill>
            <a:srgbClr val="C00000"/>
          </a:solidFill>
          <a:ln w="22225" cap="flat">
            <a:solidFill>
              <a:srgbClr val="72A376"/>
            </a:solidFill>
            <a:prstDash val="solid"/>
            <a:bevel/>
          </a:ln>
          <a:effectLst>
            <a:outerShdw blurRad="38100" dist="38100" dir="5400000" rotWithShape="0">
              <a:srgbClr val="000000">
                <a:alpha val="35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Calibri"/>
              <a:ea typeface="Calibri"/>
              <a:cs typeface="Calibri"/>
              <a:sym typeface="Calibri"/>
            </a:endParaRPr>
          </a:p>
        </p:txBody>
      </p:sp>
      <p:sp>
        <p:nvSpPr>
          <p:cNvPr id="23" name="Right Arrow 22"/>
          <p:cNvSpPr/>
          <p:nvPr/>
        </p:nvSpPr>
        <p:spPr>
          <a:xfrm rot="19844208">
            <a:off x="5498025" y="2908885"/>
            <a:ext cx="550015" cy="373976"/>
          </a:xfrm>
          <a:prstGeom prst="rightArrow">
            <a:avLst/>
          </a:prstGeom>
          <a:solidFill>
            <a:srgbClr val="C00000"/>
          </a:solidFill>
          <a:ln w="22225" cap="flat">
            <a:solidFill>
              <a:srgbClr val="72A376"/>
            </a:solidFill>
            <a:prstDash val="solid"/>
            <a:bevel/>
          </a:ln>
          <a:effectLst>
            <a:outerShdw blurRad="38100" dist="38100" dir="5400000" rotWithShape="0">
              <a:srgbClr val="000000">
                <a:alpha val="35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Calibri"/>
              <a:ea typeface="Calibri"/>
              <a:cs typeface="Calibri"/>
              <a:sym typeface="Calibri"/>
            </a:endParaRPr>
          </a:p>
        </p:txBody>
      </p:sp>
      <p:sp>
        <p:nvSpPr>
          <p:cNvPr id="24" name="Right Arrow 23"/>
          <p:cNvSpPr/>
          <p:nvPr/>
        </p:nvSpPr>
        <p:spPr>
          <a:xfrm rot="1524686">
            <a:off x="5495349" y="3425069"/>
            <a:ext cx="550015" cy="373976"/>
          </a:xfrm>
          <a:prstGeom prst="rightArrow">
            <a:avLst/>
          </a:prstGeom>
          <a:solidFill>
            <a:srgbClr val="C00000"/>
          </a:solidFill>
          <a:ln w="22225" cap="flat">
            <a:solidFill>
              <a:srgbClr val="72A376"/>
            </a:solidFill>
            <a:prstDash val="solid"/>
            <a:bevel/>
          </a:ln>
          <a:effectLst>
            <a:outerShdw blurRad="38100" dist="38100" dir="5400000" rotWithShape="0">
              <a:srgbClr val="000000">
                <a:alpha val="35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Calibri"/>
              <a:ea typeface="Calibri"/>
              <a:cs typeface="Calibri"/>
              <a:sym typeface="Calibri"/>
            </a:endParaRPr>
          </a:p>
        </p:txBody>
      </p:sp>
      <p:sp>
        <p:nvSpPr>
          <p:cNvPr id="25" name="Right Arrow 24"/>
          <p:cNvSpPr/>
          <p:nvPr/>
        </p:nvSpPr>
        <p:spPr>
          <a:xfrm rot="19844208">
            <a:off x="5498025" y="5100640"/>
            <a:ext cx="550015" cy="373976"/>
          </a:xfrm>
          <a:prstGeom prst="rightArrow">
            <a:avLst/>
          </a:prstGeom>
          <a:solidFill>
            <a:srgbClr val="C00000"/>
          </a:solidFill>
          <a:ln w="22225" cap="flat">
            <a:solidFill>
              <a:srgbClr val="72A376"/>
            </a:solidFill>
            <a:prstDash val="solid"/>
            <a:bevel/>
          </a:ln>
          <a:effectLst>
            <a:outerShdw blurRad="38100" dist="38100" dir="5400000" rotWithShape="0">
              <a:srgbClr val="000000">
                <a:alpha val="35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Calibri"/>
              <a:ea typeface="Calibri"/>
              <a:cs typeface="Calibri"/>
              <a:sym typeface="Calibri"/>
            </a:endParaRPr>
          </a:p>
        </p:txBody>
      </p:sp>
      <p:sp>
        <p:nvSpPr>
          <p:cNvPr id="26" name="Right Arrow 25"/>
          <p:cNvSpPr/>
          <p:nvPr/>
        </p:nvSpPr>
        <p:spPr>
          <a:xfrm rot="1524686">
            <a:off x="5495349" y="5616824"/>
            <a:ext cx="550015" cy="373976"/>
          </a:xfrm>
          <a:prstGeom prst="rightArrow">
            <a:avLst/>
          </a:prstGeom>
          <a:solidFill>
            <a:srgbClr val="C00000"/>
          </a:solidFill>
          <a:ln w="22225" cap="flat">
            <a:solidFill>
              <a:srgbClr val="72A376"/>
            </a:solidFill>
            <a:prstDash val="solid"/>
            <a:bevel/>
          </a:ln>
          <a:effectLst>
            <a:outerShdw blurRad="38100" dist="38100" dir="5400000" rotWithShape="0">
              <a:srgbClr val="000000">
                <a:alpha val="35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Calibri"/>
              <a:ea typeface="Calibri"/>
              <a:cs typeface="Calibri"/>
              <a:sym typeface="Calibri"/>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91547" y="424488"/>
            <a:ext cx="1171536" cy="1171536"/>
          </a:xfrm>
          <a:prstGeom prst="rect">
            <a:avLst/>
          </a:prstGeom>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1"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2" presetClass="entr" presetSubtype="4"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par>
                                <p:cTn id="23" presetID="1"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ppt_x"/>
                                          </p:val>
                                        </p:tav>
                                        <p:tav tm="100000">
                                          <p:val>
                                            <p:strVal val="#ppt_x"/>
                                          </p:val>
                                        </p:tav>
                                      </p:tavLst>
                                    </p:anim>
                                    <p:anim calcmode="lin" valueType="num">
                                      <p:cBhvr additive="base">
                                        <p:cTn id="30" dur="50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additive="base">
                                        <p:cTn id="33" dur="500" fill="hold"/>
                                        <p:tgtEl>
                                          <p:spTgt spid="12"/>
                                        </p:tgtEl>
                                        <p:attrNameLst>
                                          <p:attrName>ppt_x</p:attrName>
                                        </p:attrNameLst>
                                      </p:cBhvr>
                                      <p:tavLst>
                                        <p:tav tm="0">
                                          <p:val>
                                            <p:strVal val="#ppt_x"/>
                                          </p:val>
                                        </p:tav>
                                        <p:tav tm="100000">
                                          <p:val>
                                            <p:strVal val="#ppt_x"/>
                                          </p:val>
                                        </p:tav>
                                      </p:tavLst>
                                    </p:anim>
                                    <p:anim calcmode="lin" valueType="num">
                                      <p:cBhvr additive="base">
                                        <p:cTn id="34" dur="500" fill="hold"/>
                                        <p:tgtEl>
                                          <p:spTgt spid="12"/>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1+#ppt_h/2"/>
                                          </p:val>
                                        </p:tav>
                                        <p:tav tm="100000">
                                          <p:val>
                                            <p:strVal val="#ppt_y"/>
                                          </p:val>
                                        </p:tav>
                                      </p:tavLst>
                                    </p:anim>
                                  </p:childTnLst>
                                </p:cTn>
                              </p:par>
                              <p:par>
                                <p:cTn id="43" presetID="1" presetClass="entr" presetSubtype="0"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4"/>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10" grpId="0" animBg="1"/>
      <p:bldP spid="11" grpId="0" animBg="1"/>
      <p:bldP spid="12" grpId="0" animBg="1"/>
      <p:bldP spid="13" grpId="0" animBg="1"/>
      <p:bldP spid="14" grpId="0" animBg="1"/>
      <p:bldP spid="5" grpId="0" animBg="1"/>
      <p:bldP spid="16" grpId="0" animBg="1"/>
      <p:bldP spid="23" grpId="0" animBg="1"/>
      <p:bldP spid="24" grpId="0" animBg="1"/>
      <p:bldP spid="25" grpId="0" animBg="1"/>
      <p:bldP spid="2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 name="Shape 356"/>
          <p:cNvSpPr>
            <a:spLocks noGrp="1"/>
          </p:cNvSpPr>
          <p:nvPr>
            <p:ph type="title"/>
          </p:nvPr>
        </p:nvSpPr>
        <p:spPr>
          <a:xfrm>
            <a:off x="0" y="457200"/>
            <a:ext cx="9296400" cy="762000"/>
          </a:xfrm>
          <a:prstGeom prst="rect">
            <a:avLst/>
          </a:prstGeom>
        </p:spPr>
        <p:txBody>
          <a:bodyPr>
            <a:noAutofit/>
          </a:bodyPr>
          <a:lstStyle>
            <a:lvl1pPr algn="ctr">
              <a:defRPr sz="3600" b="0">
                <a:solidFill>
                  <a:srgbClr val="4B734B"/>
                </a:solidFill>
                <a:latin typeface="Calibri"/>
                <a:ea typeface="Calibri"/>
                <a:cs typeface="Calibri"/>
                <a:sym typeface="Calibri"/>
              </a:defRPr>
            </a:lvl1pPr>
          </a:lstStyle>
          <a:p>
            <a:pPr lvl="0">
              <a:defRPr sz="1800">
                <a:solidFill>
                  <a:srgbClr val="000000"/>
                </a:solidFill>
              </a:defRPr>
            </a:pPr>
            <a:r>
              <a:rPr sz="3800" b="1" dirty="0">
                <a:solidFill>
                  <a:srgbClr val="4B734B"/>
                </a:solidFill>
              </a:rPr>
              <a:t>Identification and </a:t>
            </a:r>
            <a:r>
              <a:rPr lang="en-US" sz="3800" b="1" dirty="0" smtClean="0">
                <a:solidFill>
                  <a:srgbClr val="4B734B"/>
                </a:solidFill>
              </a:rPr>
              <a:t>V</a:t>
            </a:r>
            <a:r>
              <a:rPr sz="3800" b="1" dirty="0" smtClean="0">
                <a:solidFill>
                  <a:srgbClr val="4B734B"/>
                </a:solidFill>
              </a:rPr>
              <a:t>alidation </a:t>
            </a:r>
            <a:r>
              <a:rPr sz="3800" b="1" dirty="0">
                <a:solidFill>
                  <a:srgbClr val="4B734B"/>
                </a:solidFill>
              </a:rPr>
              <a:t>of </a:t>
            </a:r>
            <a:r>
              <a:rPr lang="en-US" sz="3800" b="1" dirty="0" smtClean="0">
                <a:solidFill>
                  <a:srgbClr val="4B734B"/>
                </a:solidFill>
              </a:rPr>
              <a:t>I</a:t>
            </a:r>
            <a:r>
              <a:rPr sz="3800" b="1" dirty="0" smtClean="0">
                <a:solidFill>
                  <a:srgbClr val="4B734B"/>
                </a:solidFill>
              </a:rPr>
              <a:t>ndicators</a:t>
            </a:r>
            <a:endParaRPr sz="3800" b="1" dirty="0">
              <a:solidFill>
                <a:srgbClr val="4B734B"/>
              </a:solidFill>
            </a:endParaRPr>
          </a:p>
        </p:txBody>
      </p:sp>
      <p:sp>
        <p:nvSpPr>
          <p:cNvPr id="357" name="Shape 357"/>
          <p:cNvSpPr>
            <a:spLocks noGrp="1"/>
          </p:cNvSpPr>
          <p:nvPr>
            <p:ph type="sldNum" sz="quarter" idx="2"/>
          </p:nvPr>
        </p:nvSpPr>
        <p:spPr>
          <a:xfrm>
            <a:off x="8458200" y="6645275"/>
            <a:ext cx="762000" cy="365125"/>
          </a:xfrm>
          <a:prstGeom prst="rect">
            <a:avLst/>
          </a:prstGeom>
          <a:extLst>
            <a:ext uri="{C572A759-6A51-4108-AA02-DFA0A04FC94B}">
              <ma14:wrappingTextBoxFlag xmlns="" xmlns:ma14="http://schemas.microsoft.com/office/mac/drawingml/2011/main" val="1"/>
            </a:ext>
          </a:extLst>
        </p:spPr>
        <p:txBody>
          <a:bodyPr lIns="0" tIns="0" rIns="0" bIns="0">
            <a:normAutofit/>
          </a:bodyPr>
          <a:lstStyle/>
          <a:p>
            <a:pPr lvl="0">
              <a:defRPr sz="1800"/>
            </a:pPr>
            <a:fld id="{86CB4B4D-7CA3-9044-876B-883B54F8677D}" type="slidenum">
              <a:rPr sz="1200"/>
              <a:t>11</a:t>
            </a:fld>
            <a:endParaRPr sz="1200"/>
          </a:p>
        </p:txBody>
      </p:sp>
      <p:sp>
        <p:nvSpPr>
          <p:cNvPr id="358" name="Shape 358"/>
          <p:cNvSpPr/>
          <p:nvPr/>
        </p:nvSpPr>
        <p:spPr>
          <a:xfrm>
            <a:off x="152400" y="1603119"/>
            <a:ext cx="8763000" cy="4154984"/>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lvl="0" algn="ctr">
              <a:lnSpc>
                <a:spcPct val="150000"/>
              </a:lnSpc>
              <a:buSzPct val="100000"/>
            </a:pPr>
            <a:r>
              <a:rPr lang="en-US" sz="3200" b="1" dirty="0" smtClean="0">
                <a:solidFill>
                  <a:schemeClr val="tx1"/>
                </a:solidFill>
              </a:rPr>
              <a:t>Quantity Indicators</a:t>
            </a:r>
          </a:p>
          <a:p>
            <a:pPr lvl="0" algn="ctr">
              <a:lnSpc>
                <a:spcPct val="150000"/>
              </a:lnSpc>
              <a:buSzPct val="100000"/>
            </a:pPr>
            <a:endParaRPr lang="en-US" sz="2800" b="1" dirty="0" smtClean="0">
              <a:solidFill>
                <a:schemeClr val="tx1"/>
              </a:solidFill>
            </a:endParaRPr>
          </a:p>
          <a:p>
            <a:pPr marL="533400" lvl="0" indent="-533400" algn="l">
              <a:buSzPct val="100000"/>
              <a:buFont typeface="Arial"/>
              <a:buChar char="•"/>
            </a:pPr>
            <a:r>
              <a:rPr sz="2800" b="1" dirty="0" smtClean="0">
                <a:solidFill>
                  <a:schemeClr val="tx1"/>
                </a:solidFill>
              </a:rPr>
              <a:t>Input</a:t>
            </a:r>
            <a:r>
              <a:rPr lang="en-US" sz="2800" b="1" dirty="0" smtClean="0">
                <a:solidFill>
                  <a:schemeClr val="tx1"/>
                </a:solidFill>
              </a:rPr>
              <a:t> Indicators</a:t>
            </a:r>
            <a:r>
              <a:rPr sz="2800" b="1" dirty="0" smtClean="0">
                <a:solidFill>
                  <a:schemeClr val="tx1"/>
                </a:solidFill>
              </a:rPr>
              <a:t>: </a:t>
            </a:r>
            <a:r>
              <a:rPr sz="2800" dirty="0"/>
              <a:t>Resources involved in supporting an institutional program, activity or service</a:t>
            </a:r>
            <a:r>
              <a:rPr sz="2800" dirty="0" smtClean="0"/>
              <a:t>.</a:t>
            </a:r>
            <a:endParaRPr lang="en-US" sz="2800" dirty="0" smtClean="0"/>
          </a:p>
          <a:p>
            <a:pPr marL="533400" lvl="0" indent="-533400" algn="l">
              <a:buSzPct val="100000"/>
              <a:buFont typeface="Arial"/>
              <a:buChar char="•"/>
            </a:pPr>
            <a:endParaRPr sz="2800" dirty="0"/>
          </a:p>
          <a:p>
            <a:pPr marL="533400" lvl="0" indent="-533400" algn="l">
              <a:buSzPct val="100000"/>
              <a:buFont typeface="Arial"/>
              <a:buChar char="•"/>
            </a:pPr>
            <a:r>
              <a:rPr sz="2800" b="1" dirty="0" smtClean="0">
                <a:solidFill>
                  <a:schemeClr val="tx1"/>
                </a:solidFill>
              </a:rPr>
              <a:t>Output</a:t>
            </a:r>
            <a:r>
              <a:rPr lang="en-US" sz="2800" b="1" dirty="0" smtClean="0">
                <a:solidFill>
                  <a:schemeClr val="tx1"/>
                </a:solidFill>
              </a:rPr>
              <a:t> Indicators</a:t>
            </a:r>
            <a:r>
              <a:rPr sz="2800" b="1" dirty="0" smtClean="0">
                <a:solidFill>
                  <a:schemeClr val="tx1"/>
                </a:solidFill>
              </a:rPr>
              <a:t>: </a:t>
            </a:r>
            <a:r>
              <a:rPr sz="2800" dirty="0"/>
              <a:t>Reflect the quantity of outcomes, including measurable results and direct consequences of the activities implemented. </a:t>
            </a:r>
            <a:r>
              <a:rPr sz="2000" dirty="0"/>
              <a:t>(Burke, 1998</a:t>
            </a:r>
            <a:r>
              <a:rPr sz="2000" dirty="0" smtClean="0"/>
              <a:t>)</a:t>
            </a:r>
            <a:endParaRPr sz="2000" dirty="0"/>
          </a:p>
        </p:txBody>
      </p:sp>
    </p:spTree>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 name="Shape 362"/>
          <p:cNvSpPr>
            <a:spLocks noGrp="1"/>
          </p:cNvSpPr>
          <p:nvPr>
            <p:ph type="title"/>
          </p:nvPr>
        </p:nvSpPr>
        <p:spPr>
          <a:xfrm>
            <a:off x="152400" y="457200"/>
            <a:ext cx="9144000" cy="762000"/>
          </a:xfrm>
          <a:prstGeom prst="rect">
            <a:avLst/>
          </a:prstGeom>
        </p:spPr>
        <p:txBody>
          <a:bodyPr>
            <a:normAutofit/>
          </a:bodyPr>
          <a:lstStyle>
            <a:lvl1pPr algn="ctr">
              <a:defRPr sz="3600" b="0">
                <a:solidFill>
                  <a:srgbClr val="4B734B"/>
                </a:solidFill>
                <a:latin typeface="Calibri"/>
                <a:ea typeface="Calibri"/>
                <a:cs typeface="Calibri"/>
                <a:sym typeface="Calibri"/>
              </a:defRPr>
            </a:lvl1pPr>
          </a:lstStyle>
          <a:p>
            <a:pPr lvl="0">
              <a:defRPr sz="1800">
                <a:solidFill>
                  <a:srgbClr val="000000"/>
                </a:solidFill>
              </a:defRPr>
            </a:pPr>
            <a:r>
              <a:rPr sz="3800" b="1" dirty="0">
                <a:solidFill>
                  <a:srgbClr val="4B734B"/>
                </a:solidFill>
              </a:rPr>
              <a:t>Identification and </a:t>
            </a:r>
            <a:r>
              <a:rPr lang="en-US" sz="3800" b="1" dirty="0" smtClean="0">
                <a:solidFill>
                  <a:srgbClr val="4B734B"/>
                </a:solidFill>
              </a:rPr>
              <a:t>V</a:t>
            </a:r>
            <a:r>
              <a:rPr sz="3800" b="1" dirty="0" smtClean="0">
                <a:solidFill>
                  <a:srgbClr val="4B734B"/>
                </a:solidFill>
              </a:rPr>
              <a:t>alidation </a:t>
            </a:r>
            <a:r>
              <a:rPr sz="3800" b="1" dirty="0">
                <a:solidFill>
                  <a:srgbClr val="4B734B"/>
                </a:solidFill>
              </a:rPr>
              <a:t>of </a:t>
            </a:r>
            <a:r>
              <a:rPr lang="en-US" sz="3800" b="1" dirty="0" smtClean="0">
                <a:solidFill>
                  <a:srgbClr val="4B734B"/>
                </a:solidFill>
              </a:rPr>
              <a:t>I</a:t>
            </a:r>
            <a:r>
              <a:rPr sz="3800" b="1" dirty="0" smtClean="0">
                <a:solidFill>
                  <a:srgbClr val="4B734B"/>
                </a:solidFill>
              </a:rPr>
              <a:t>ndicators</a:t>
            </a:r>
            <a:endParaRPr sz="3800" b="1" dirty="0">
              <a:solidFill>
                <a:srgbClr val="4B734B"/>
              </a:solidFill>
            </a:endParaRPr>
          </a:p>
        </p:txBody>
      </p:sp>
      <p:sp>
        <p:nvSpPr>
          <p:cNvPr id="363" name="Shape 363"/>
          <p:cNvSpPr>
            <a:spLocks noGrp="1"/>
          </p:cNvSpPr>
          <p:nvPr>
            <p:ph type="sldNum" sz="quarter" idx="2"/>
          </p:nvPr>
        </p:nvSpPr>
        <p:spPr>
          <a:xfrm>
            <a:off x="8458200" y="6645275"/>
            <a:ext cx="762000" cy="365125"/>
          </a:xfrm>
          <a:prstGeom prst="rect">
            <a:avLst/>
          </a:prstGeom>
          <a:extLst>
            <a:ext uri="{C572A759-6A51-4108-AA02-DFA0A04FC94B}">
              <ma14:wrappingTextBoxFlag xmlns="" xmlns:ma14="http://schemas.microsoft.com/office/mac/drawingml/2011/main" val="1"/>
            </a:ext>
          </a:extLst>
        </p:spPr>
        <p:txBody>
          <a:bodyPr lIns="0" tIns="0" rIns="0" bIns="0">
            <a:normAutofit/>
          </a:bodyPr>
          <a:lstStyle/>
          <a:p>
            <a:pPr lvl="0">
              <a:defRPr sz="1800"/>
            </a:pPr>
            <a:fld id="{86CB4B4D-7CA3-9044-876B-883B54F8677D}" type="slidenum">
              <a:rPr sz="1200"/>
              <a:t>12</a:t>
            </a:fld>
            <a:endParaRPr sz="1200"/>
          </a:p>
        </p:txBody>
      </p:sp>
      <p:sp>
        <p:nvSpPr>
          <p:cNvPr id="364" name="Shape 364"/>
          <p:cNvSpPr/>
          <p:nvPr/>
        </p:nvSpPr>
        <p:spPr>
          <a:xfrm>
            <a:off x="152400" y="1315024"/>
            <a:ext cx="8763000" cy="4924425"/>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lvl="0" algn="ctr">
              <a:lnSpc>
                <a:spcPct val="150000"/>
              </a:lnSpc>
              <a:buSzPct val="100000"/>
            </a:pPr>
            <a:r>
              <a:rPr lang="en-US" sz="3200" b="1" dirty="0" smtClean="0">
                <a:solidFill>
                  <a:schemeClr val="tx1"/>
                </a:solidFill>
              </a:rPr>
              <a:t>Quality Indicators</a:t>
            </a:r>
          </a:p>
          <a:p>
            <a:pPr lvl="0" algn="ctr">
              <a:lnSpc>
                <a:spcPct val="150000"/>
              </a:lnSpc>
              <a:buSzPct val="100000"/>
            </a:pPr>
            <a:endParaRPr lang="en-US" sz="2800" b="1" dirty="0" smtClean="0">
              <a:solidFill>
                <a:schemeClr val="tx1"/>
              </a:solidFill>
            </a:endParaRPr>
          </a:p>
          <a:p>
            <a:pPr marL="533400" lvl="0" indent="-533400" algn="just">
              <a:buSzPct val="100000"/>
              <a:buFont typeface="Arial"/>
              <a:buChar char="•"/>
            </a:pPr>
            <a:r>
              <a:rPr sz="2800" b="1" dirty="0" smtClean="0">
                <a:solidFill>
                  <a:schemeClr val="tx1"/>
                </a:solidFill>
              </a:rPr>
              <a:t>Process</a:t>
            </a:r>
            <a:r>
              <a:rPr lang="en-US" sz="2800" b="1" dirty="0" smtClean="0">
                <a:solidFill>
                  <a:schemeClr val="tx1"/>
                </a:solidFill>
              </a:rPr>
              <a:t> Indicators</a:t>
            </a:r>
            <a:r>
              <a:rPr sz="2800" b="1" dirty="0" smtClean="0">
                <a:solidFill>
                  <a:schemeClr val="tx1"/>
                </a:solidFill>
              </a:rPr>
              <a:t>: </a:t>
            </a:r>
            <a:r>
              <a:rPr sz="2800" dirty="0"/>
              <a:t>Means used to deliver educational programs, activities and services within the institutional environment. </a:t>
            </a:r>
            <a:r>
              <a:rPr sz="2000" dirty="0"/>
              <a:t>(Burke, 1998</a:t>
            </a:r>
            <a:r>
              <a:rPr sz="2000" dirty="0" smtClean="0"/>
              <a:t>)</a:t>
            </a:r>
            <a:endParaRPr lang="en-US" sz="2000" dirty="0" smtClean="0"/>
          </a:p>
          <a:p>
            <a:pPr marL="533400" lvl="0" indent="-533400" algn="just">
              <a:buSzPct val="100000"/>
              <a:buFont typeface="Arial"/>
              <a:buChar char="•"/>
            </a:pPr>
            <a:endParaRPr lang="en-US" sz="2000" dirty="0" smtClean="0"/>
          </a:p>
          <a:p>
            <a:pPr marL="533400" indent="-533400" algn="just">
              <a:buSzPct val="100000"/>
              <a:buFont typeface="Arial"/>
              <a:buChar char="•"/>
            </a:pPr>
            <a:r>
              <a:rPr lang="en-US" sz="2800" b="1" dirty="0">
                <a:solidFill>
                  <a:schemeClr val="tx1"/>
                </a:solidFill>
              </a:rPr>
              <a:t>Outcome Indicators: </a:t>
            </a:r>
            <a:r>
              <a:rPr lang="en-US" sz="2800" dirty="0"/>
              <a:t>Focus on the quality of educational program, activity and service benefits for all stakeholders. </a:t>
            </a:r>
            <a:r>
              <a:rPr lang="en-US" sz="2000" dirty="0"/>
              <a:t>(</a:t>
            </a:r>
            <a:r>
              <a:rPr lang="en-US" sz="2000" dirty="0" err="1"/>
              <a:t>Warglien</a:t>
            </a:r>
            <a:r>
              <a:rPr lang="en-US" sz="2000" dirty="0"/>
              <a:t> &amp; </a:t>
            </a:r>
            <a:r>
              <a:rPr lang="en-US" sz="2000" dirty="0" err="1"/>
              <a:t>Savoia</a:t>
            </a:r>
            <a:r>
              <a:rPr lang="en-US" sz="2000" dirty="0"/>
              <a:t>, 2001)</a:t>
            </a:r>
          </a:p>
          <a:p>
            <a:pPr marL="533400" lvl="0" indent="-533400" algn="just">
              <a:lnSpc>
                <a:spcPct val="150000"/>
              </a:lnSpc>
              <a:buSzPct val="100000"/>
              <a:buFont typeface="Arial"/>
              <a:buChar char="•"/>
            </a:pPr>
            <a:endParaRPr sz="2000" dirty="0"/>
          </a:p>
        </p:txBody>
      </p:sp>
    </p:spTree>
    <p:extLst>
      <p:ext uri="{BB962C8B-B14F-4D97-AF65-F5344CB8AC3E}">
        <p14:creationId xmlns:p14="http://schemas.microsoft.com/office/powerpoint/2010/main" val="3868703929"/>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890" y="0"/>
            <a:ext cx="9181579" cy="1219200"/>
          </a:xfrm>
        </p:spPr>
        <p:txBody>
          <a:bodyPr>
            <a:noAutofit/>
          </a:bodyPr>
          <a:lstStyle/>
          <a:p>
            <a:r>
              <a:rPr lang="en-US" sz="3800" dirty="0" smtClean="0">
                <a:solidFill>
                  <a:schemeClr val="accent2">
                    <a:lumMod val="50000"/>
                  </a:schemeClr>
                </a:solidFill>
                <a:latin typeface="Calibri" panose="020F0502020204030204" pitchFamily="34" charset="0"/>
              </a:rPr>
              <a:t>Indicators &amp; Evaluation of Teaching Culture</a:t>
            </a:r>
            <a:endParaRPr lang="en-US" sz="3800" dirty="0">
              <a:solidFill>
                <a:schemeClr val="accent2">
                  <a:lumMod val="50000"/>
                </a:schemeClr>
              </a:solidFill>
              <a:latin typeface="Calibri" panose="020F0502020204030204" pitchFamily="34" charset="0"/>
            </a:endParaRPr>
          </a:p>
        </p:txBody>
      </p:sp>
      <p:sp>
        <p:nvSpPr>
          <p:cNvPr id="3" name="Text Placeholder 2"/>
          <p:cNvSpPr>
            <a:spLocks noGrp="1"/>
          </p:cNvSpPr>
          <p:nvPr>
            <p:ph type="body" idx="1"/>
          </p:nvPr>
        </p:nvSpPr>
        <p:spPr/>
        <p:txBody>
          <a:bodyPr/>
          <a:lstStyle/>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lgn="just">
              <a:buNone/>
            </a:pPr>
            <a:endParaRPr lang="en-US" sz="1400" dirty="0" smtClean="0">
              <a:solidFill>
                <a:schemeClr val="tx1"/>
              </a:solidFill>
            </a:endParaRPr>
          </a:p>
          <a:p>
            <a:pPr marL="0" indent="0" algn="just">
              <a:buNone/>
            </a:pPr>
            <a:r>
              <a:rPr lang="en-US" dirty="0" smtClean="0">
                <a:solidFill>
                  <a:schemeClr val="tx1"/>
                </a:solidFill>
              </a:rPr>
              <a:t>Process </a:t>
            </a:r>
            <a:r>
              <a:rPr lang="en-US" dirty="0">
                <a:solidFill>
                  <a:schemeClr val="tx1"/>
                </a:solidFill>
              </a:rPr>
              <a:t>indicators are the </a:t>
            </a:r>
            <a:r>
              <a:rPr lang="en-US" b="1" dirty="0">
                <a:solidFill>
                  <a:srgbClr val="00B050"/>
                </a:solidFill>
              </a:rPr>
              <a:t>most practical, useful and appropriate measures of quality teaching and learning </a:t>
            </a:r>
            <a:r>
              <a:rPr lang="en-US" b="1" dirty="0" smtClean="0">
                <a:solidFill>
                  <a:srgbClr val="00B050"/>
                </a:solidFill>
              </a:rPr>
              <a:t>(culture) </a:t>
            </a:r>
            <a:r>
              <a:rPr lang="en-US" dirty="0" smtClean="0">
                <a:solidFill>
                  <a:schemeClr val="tx1"/>
                </a:solidFill>
              </a:rPr>
              <a:t>within </a:t>
            </a:r>
            <a:r>
              <a:rPr lang="en-US" dirty="0">
                <a:solidFill>
                  <a:schemeClr val="tx1"/>
                </a:solidFill>
              </a:rPr>
              <a:t>higher education institution. </a:t>
            </a:r>
            <a:r>
              <a:rPr lang="en-US" sz="2000" dirty="0">
                <a:solidFill>
                  <a:schemeClr val="tx1"/>
                </a:solidFill>
              </a:rPr>
              <a:t>(</a:t>
            </a:r>
            <a:r>
              <a:rPr lang="en-US" sz="2000" dirty="0" smtClean="0">
                <a:solidFill>
                  <a:schemeClr val="tx1"/>
                </a:solidFill>
              </a:rPr>
              <a:t>Chalmers &amp; Thomson, </a:t>
            </a:r>
            <a:r>
              <a:rPr lang="en-US" sz="2000" dirty="0">
                <a:solidFill>
                  <a:schemeClr val="tx1"/>
                </a:solidFill>
              </a:rPr>
              <a:t>2008</a:t>
            </a:r>
            <a:r>
              <a:rPr lang="en-US" sz="2000" dirty="0" smtClean="0">
                <a:solidFill>
                  <a:schemeClr val="tx1"/>
                </a:solidFill>
              </a:rPr>
              <a:t>)</a:t>
            </a:r>
            <a:endParaRPr lang="en-US" sz="2000" dirty="0">
              <a:solidFill>
                <a:schemeClr val="tx1"/>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750" y="1721871"/>
            <a:ext cx="8572500" cy="3038475"/>
          </a:xfrm>
          <a:prstGeom prst="rect">
            <a:avLst/>
          </a:prstGeom>
        </p:spPr>
      </p:pic>
      <p:sp>
        <p:nvSpPr>
          <p:cNvPr id="4" name="Rectangle 3"/>
          <p:cNvSpPr/>
          <p:nvPr/>
        </p:nvSpPr>
        <p:spPr>
          <a:xfrm>
            <a:off x="5627019" y="6488668"/>
            <a:ext cx="3155031" cy="369332"/>
          </a:xfrm>
          <a:prstGeom prst="rect">
            <a:avLst/>
          </a:prstGeom>
        </p:spPr>
        <p:txBody>
          <a:bodyPr wrap="square">
            <a:spAutoFit/>
          </a:bodyPr>
          <a:lstStyle/>
          <a:p>
            <a:pPr marL="0" indent="0">
              <a:buNone/>
            </a:pPr>
            <a:r>
              <a:rPr lang="en-US" i="1" dirty="0">
                <a:solidFill>
                  <a:schemeClr val="tx1"/>
                </a:solidFill>
              </a:rPr>
              <a:t>Figure Developed by Hoda Eiliat</a:t>
            </a:r>
          </a:p>
        </p:txBody>
      </p:sp>
    </p:spTree>
    <p:extLst>
      <p:ext uri="{BB962C8B-B14F-4D97-AF65-F5344CB8AC3E}">
        <p14:creationId xmlns:p14="http://schemas.microsoft.com/office/powerpoint/2010/main" val="3507575850"/>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 name="Shape 372"/>
          <p:cNvSpPr>
            <a:spLocks noGrp="1"/>
          </p:cNvSpPr>
          <p:nvPr>
            <p:ph type="title"/>
          </p:nvPr>
        </p:nvSpPr>
        <p:spPr>
          <a:xfrm>
            <a:off x="304800" y="533400"/>
            <a:ext cx="9144000" cy="762000"/>
          </a:xfrm>
          <a:prstGeom prst="rect">
            <a:avLst/>
          </a:prstGeom>
        </p:spPr>
        <p:txBody>
          <a:bodyPr>
            <a:normAutofit/>
          </a:bodyPr>
          <a:lstStyle>
            <a:lvl1pPr>
              <a:defRPr sz="3600" b="0">
                <a:solidFill>
                  <a:srgbClr val="4B734B"/>
                </a:solidFill>
                <a:latin typeface="Calibri"/>
                <a:ea typeface="Calibri"/>
                <a:cs typeface="Calibri"/>
                <a:sym typeface="Calibri"/>
              </a:defRPr>
            </a:lvl1pPr>
          </a:lstStyle>
          <a:p>
            <a:pPr lvl="0">
              <a:defRPr sz="1800">
                <a:solidFill>
                  <a:srgbClr val="000000"/>
                </a:solidFill>
              </a:defRPr>
            </a:pPr>
            <a:r>
              <a:rPr sz="4200" b="1" dirty="0">
                <a:solidFill>
                  <a:srgbClr val="4B734B"/>
                </a:solidFill>
              </a:rPr>
              <a:t>Teaching Culture Perception Survey</a:t>
            </a:r>
          </a:p>
        </p:txBody>
      </p:sp>
      <p:sp>
        <p:nvSpPr>
          <p:cNvPr id="373" name="Shape 373"/>
          <p:cNvSpPr/>
          <p:nvPr/>
        </p:nvSpPr>
        <p:spPr>
          <a:xfrm>
            <a:off x="304800" y="1557277"/>
            <a:ext cx="8591365" cy="4401205"/>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marL="457200" lvl="0" indent="-457200">
              <a:buSzPct val="100000"/>
              <a:buFont typeface="Arial"/>
              <a:buChar char="•"/>
            </a:pPr>
            <a:r>
              <a:rPr sz="2800" dirty="0"/>
              <a:t>Aimed at </a:t>
            </a:r>
            <a:r>
              <a:rPr sz="2800" b="1" dirty="0"/>
              <a:t>examining the perceptions</a:t>
            </a:r>
            <a:r>
              <a:rPr sz="2800" dirty="0"/>
              <a:t> to develop a </a:t>
            </a:r>
            <a:r>
              <a:rPr sz="2800" i="1" dirty="0"/>
              <a:t>profile</a:t>
            </a:r>
            <a:r>
              <a:rPr sz="2800" dirty="0"/>
              <a:t>, allowing comparison between different stakeholders’ perceptions &amp; comparison of change over time. </a:t>
            </a:r>
            <a:endParaRPr lang="en-US" sz="2800" dirty="0" smtClean="0"/>
          </a:p>
          <a:p>
            <a:pPr lvl="0">
              <a:buSzPct val="100000"/>
            </a:pPr>
            <a:endParaRPr sz="2800" dirty="0"/>
          </a:p>
          <a:p>
            <a:pPr marL="457200" lvl="0" indent="-457200">
              <a:buSzPct val="100000"/>
              <a:buFont typeface="Arial"/>
              <a:buChar char="•"/>
            </a:pPr>
            <a:r>
              <a:rPr sz="2800" dirty="0"/>
              <a:t>Questions designed to identify and </a:t>
            </a:r>
            <a:r>
              <a:rPr sz="2800" dirty="0" smtClean="0"/>
              <a:t>validate</a:t>
            </a:r>
            <a:r>
              <a:rPr lang="en-US" sz="2800" dirty="0" smtClean="0"/>
              <a:t> a mix of the four types of</a:t>
            </a:r>
            <a:r>
              <a:rPr sz="2800" dirty="0" smtClean="0"/>
              <a:t> </a:t>
            </a:r>
            <a:r>
              <a:rPr sz="2800" dirty="0"/>
              <a:t>indicators of quality teaching culture on campus. </a:t>
            </a:r>
            <a:endParaRPr lang="en-US" sz="2800" dirty="0" smtClean="0"/>
          </a:p>
          <a:p>
            <a:pPr lvl="0">
              <a:buSzPct val="100000"/>
            </a:pPr>
            <a:endParaRPr sz="2800" dirty="0"/>
          </a:p>
          <a:p>
            <a:pPr marL="457200" lvl="0" indent="-457200">
              <a:buSzPct val="100000"/>
              <a:buFont typeface="Arial"/>
              <a:buChar char="•"/>
            </a:pPr>
            <a:r>
              <a:rPr sz="2800" dirty="0"/>
              <a:t>Questions designed to represent </a:t>
            </a:r>
            <a:r>
              <a:rPr lang="en-US" sz="2800" dirty="0" smtClean="0"/>
              <a:t>six </a:t>
            </a:r>
            <a:r>
              <a:rPr sz="2800" dirty="0" smtClean="0"/>
              <a:t>levers </a:t>
            </a:r>
            <a:endParaRPr sz="2800" dirty="0"/>
          </a:p>
        </p:txBody>
      </p:sp>
      <p:sp>
        <p:nvSpPr>
          <p:cNvPr id="374" name="Shape 374"/>
          <p:cNvSpPr>
            <a:spLocks noGrp="1"/>
          </p:cNvSpPr>
          <p:nvPr>
            <p:ph type="sldNum" sz="quarter" idx="2"/>
          </p:nvPr>
        </p:nvSpPr>
        <p:spPr>
          <a:xfrm>
            <a:off x="8458200" y="6645275"/>
            <a:ext cx="762000" cy="365125"/>
          </a:xfrm>
          <a:prstGeom prst="rect">
            <a:avLst/>
          </a:prstGeom>
          <a:extLst>
            <a:ext uri="{C572A759-6A51-4108-AA02-DFA0A04FC94B}">
              <ma14:wrappingTextBoxFlag xmlns="" xmlns:ma14="http://schemas.microsoft.com/office/mac/drawingml/2011/main" val="1"/>
            </a:ext>
          </a:extLst>
        </p:spPr>
        <p:txBody>
          <a:bodyPr lIns="0" tIns="0" rIns="0" bIns="0">
            <a:normAutofit/>
          </a:bodyPr>
          <a:lstStyle/>
          <a:p>
            <a:pPr lvl="0">
              <a:defRPr sz="1800"/>
            </a:pPr>
            <a:fld id="{86CB4B4D-7CA3-9044-876B-883B54F8677D}" type="slidenum">
              <a:rPr sz="1200"/>
              <a:t>14</a:t>
            </a:fld>
            <a:endParaRPr sz="1200"/>
          </a:p>
        </p:txBody>
      </p:sp>
    </p:spTree>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 name="Shape 378"/>
          <p:cNvSpPr>
            <a:spLocks noGrp="1"/>
          </p:cNvSpPr>
          <p:nvPr>
            <p:ph type="title"/>
          </p:nvPr>
        </p:nvSpPr>
        <p:spPr>
          <a:xfrm>
            <a:off x="304800" y="533400"/>
            <a:ext cx="9144000" cy="762000"/>
          </a:xfrm>
          <a:prstGeom prst="rect">
            <a:avLst/>
          </a:prstGeom>
        </p:spPr>
        <p:txBody>
          <a:bodyPr>
            <a:normAutofit/>
          </a:bodyPr>
          <a:lstStyle>
            <a:lvl1pPr>
              <a:defRPr sz="3600" b="0">
                <a:solidFill>
                  <a:srgbClr val="4B734B"/>
                </a:solidFill>
                <a:latin typeface="Calibri"/>
                <a:ea typeface="Calibri"/>
                <a:cs typeface="Calibri"/>
                <a:sym typeface="Calibri"/>
              </a:defRPr>
            </a:lvl1pPr>
          </a:lstStyle>
          <a:p>
            <a:pPr lvl="0">
              <a:defRPr sz="1800">
                <a:solidFill>
                  <a:srgbClr val="000000"/>
                </a:solidFill>
              </a:defRPr>
            </a:pPr>
            <a:r>
              <a:rPr sz="4200" b="1" dirty="0">
                <a:solidFill>
                  <a:srgbClr val="4B734B"/>
                </a:solidFill>
              </a:rPr>
              <a:t>Levers </a:t>
            </a:r>
            <a:r>
              <a:rPr lang="en-US" sz="4200" b="1" dirty="0" smtClean="0">
                <a:solidFill>
                  <a:srgbClr val="4B734B"/>
                </a:solidFill>
              </a:rPr>
              <a:t>I</a:t>
            </a:r>
            <a:r>
              <a:rPr sz="4200" b="1" dirty="0" smtClean="0">
                <a:solidFill>
                  <a:srgbClr val="4B734B"/>
                </a:solidFill>
              </a:rPr>
              <a:t>ncluded </a:t>
            </a:r>
            <a:r>
              <a:rPr sz="4200" b="1" dirty="0">
                <a:solidFill>
                  <a:srgbClr val="4B734B"/>
                </a:solidFill>
              </a:rPr>
              <a:t>in the TCPS</a:t>
            </a:r>
          </a:p>
        </p:txBody>
      </p:sp>
      <p:sp>
        <p:nvSpPr>
          <p:cNvPr id="379" name="Shape 379"/>
          <p:cNvSpPr/>
          <p:nvPr/>
        </p:nvSpPr>
        <p:spPr>
          <a:xfrm>
            <a:off x="304800" y="1752600"/>
            <a:ext cx="8591365" cy="4924425"/>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lvl="0">
              <a:buSzPct val="100000"/>
            </a:pPr>
            <a:r>
              <a:rPr lang="en-US" sz="2600" b="1" dirty="0" smtClean="0">
                <a:solidFill>
                  <a:schemeClr val="tx1"/>
                </a:solidFill>
                <a:latin typeface="Calibri" panose="020F0502020204030204" pitchFamily="34" charset="0"/>
                <a:ea typeface="Times New Roman Bold"/>
                <a:cs typeface="Times New Roman Bold"/>
                <a:sym typeface="Times New Roman Bold"/>
              </a:rPr>
              <a:t>Based on model developed by </a:t>
            </a:r>
            <a:r>
              <a:rPr lang="en-US" sz="2800" b="1" dirty="0" err="1" smtClean="0">
                <a:latin typeface="Calibri" panose="020F0502020204030204" pitchFamily="34" charset="0"/>
                <a:ea typeface="Times New Roman"/>
                <a:cs typeface="Times New Roman"/>
                <a:sym typeface="Times New Roman"/>
              </a:rPr>
              <a:t>Hénard</a:t>
            </a:r>
            <a:r>
              <a:rPr lang="en-US" sz="2800" b="1" dirty="0">
                <a:latin typeface="Calibri" panose="020F0502020204030204" pitchFamily="34" charset="0"/>
                <a:ea typeface="Times New Roman"/>
                <a:cs typeface="Times New Roman"/>
                <a:sym typeface="Times New Roman"/>
              </a:rPr>
              <a:t> </a:t>
            </a:r>
            <a:r>
              <a:rPr lang="en-US" sz="2800" b="1" dirty="0" smtClean="0">
                <a:latin typeface="Calibri" panose="020F0502020204030204" pitchFamily="34" charset="0"/>
                <a:ea typeface="Times New Roman"/>
                <a:cs typeface="Times New Roman"/>
                <a:sym typeface="Times New Roman"/>
              </a:rPr>
              <a:t>&amp; </a:t>
            </a:r>
            <a:r>
              <a:rPr lang="en-US" sz="2800" b="1" dirty="0" err="1" smtClean="0">
                <a:latin typeface="Calibri" panose="020F0502020204030204" pitchFamily="34" charset="0"/>
                <a:ea typeface="Times New Roman"/>
                <a:cs typeface="Times New Roman"/>
                <a:sym typeface="Times New Roman"/>
              </a:rPr>
              <a:t>Roseveare</a:t>
            </a:r>
            <a:r>
              <a:rPr lang="en-US" sz="2800" b="1" dirty="0" smtClean="0">
                <a:latin typeface="Calibri" panose="020F0502020204030204" pitchFamily="34" charset="0"/>
                <a:ea typeface="Times New Roman"/>
                <a:cs typeface="Times New Roman"/>
                <a:sym typeface="Times New Roman"/>
              </a:rPr>
              <a:t> (2012)</a:t>
            </a:r>
          </a:p>
          <a:p>
            <a:pPr marL="457200" lvl="0" indent="-457200">
              <a:buSzPct val="100000"/>
              <a:buFont typeface="Arial" panose="020B0604020202020204" pitchFamily="34" charset="0"/>
              <a:buChar char="•"/>
            </a:pPr>
            <a:r>
              <a:rPr lang="en-US" sz="2800" dirty="0" smtClean="0">
                <a:solidFill>
                  <a:schemeClr val="tx1"/>
                </a:solidFill>
                <a:latin typeface="Calibri" panose="020F0502020204030204" pitchFamily="34" charset="0"/>
                <a:ea typeface="Times New Roman Bold"/>
                <a:cs typeface="Times New Roman"/>
                <a:sym typeface="Times New Roman"/>
              </a:rPr>
              <a:t>Modified for Canadian context, and refined based on statistical analysis of survey and focus group feedback from three institutions</a:t>
            </a:r>
          </a:p>
          <a:p>
            <a:pPr lvl="0">
              <a:buSzPct val="100000"/>
            </a:pPr>
            <a:endParaRPr lang="en-US" sz="2000" dirty="0" smtClean="0">
              <a:solidFill>
                <a:schemeClr val="tx1"/>
              </a:solidFill>
              <a:latin typeface="Calibri" panose="020F0502020204030204" pitchFamily="34" charset="0"/>
              <a:ea typeface="Times New Roman Bold"/>
              <a:cs typeface="Times New Roman"/>
              <a:sym typeface="Times New Roman"/>
            </a:endParaRPr>
          </a:p>
          <a:p>
            <a:pPr lvl="1">
              <a:buSzPct val="100000"/>
            </a:pPr>
            <a:r>
              <a:rPr sz="2600" b="1" dirty="0" smtClean="0">
                <a:solidFill>
                  <a:schemeClr val="tx1"/>
                </a:solidFill>
                <a:latin typeface="Calibri" panose="020F0502020204030204" pitchFamily="34" charset="0"/>
                <a:ea typeface="Times New Roman Bold"/>
                <a:cs typeface="Times New Roman Bold"/>
                <a:sym typeface="Times New Roman Bold"/>
              </a:rPr>
              <a:t>Lever </a:t>
            </a:r>
            <a:r>
              <a:rPr sz="2600" b="1" dirty="0">
                <a:solidFill>
                  <a:schemeClr val="tx1"/>
                </a:solidFill>
                <a:latin typeface="Calibri" panose="020F0502020204030204" pitchFamily="34" charset="0"/>
                <a:ea typeface="Times New Roman Bold"/>
                <a:cs typeface="Times New Roman Bold"/>
                <a:sym typeface="Times New Roman Bold"/>
              </a:rPr>
              <a:t>1: </a:t>
            </a:r>
            <a:r>
              <a:rPr lang="en-US" sz="2600" dirty="0">
                <a:latin typeface="Calibri" panose="020F0502020204030204" pitchFamily="34" charset="0"/>
                <a:ea typeface="Times New Roman"/>
                <a:cs typeface="Times New Roman"/>
                <a:sym typeface="Times New Roman"/>
              </a:rPr>
              <a:t>Institutional, strategic initiatives &amp; </a:t>
            </a:r>
            <a:r>
              <a:rPr lang="en-US" sz="2600" dirty="0" smtClean="0">
                <a:latin typeface="Calibri" panose="020F0502020204030204" pitchFamily="34" charset="0"/>
                <a:ea typeface="Times New Roman"/>
                <a:cs typeface="Times New Roman"/>
                <a:sym typeface="Times New Roman"/>
              </a:rPr>
              <a:t>practices</a:t>
            </a:r>
          </a:p>
          <a:p>
            <a:pPr lvl="1">
              <a:buSzPct val="100000"/>
            </a:pPr>
            <a:r>
              <a:rPr lang="en-US" sz="2600" dirty="0" smtClean="0">
                <a:latin typeface="Calibri" panose="020F0502020204030204" pitchFamily="34" charset="0"/>
                <a:ea typeface="Times New Roman"/>
                <a:cs typeface="Times New Roman"/>
                <a:sym typeface="Times New Roman"/>
              </a:rPr>
              <a:t>               prioritize </a:t>
            </a:r>
            <a:r>
              <a:rPr lang="en-US" sz="2600" dirty="0">
                <a:latin typeface="Calibri" panose="020F0502020204030204" pitchFamily="34" charset="0"/>
                <a:ea typeface="Times New Roman"/>
                <a:cs typeface="Times New Roman"/>
                <a:sym typeface="Times New Roman"/>
              </a:rPr>
              <a:t>effective teaching </a:t>
            </a:r>
            <a:endParaRPr lang="en-US" sz="2600" dirty="0" smtClean="0">
              <a:latin typeface="Calibri" panose="020F0502020204030204" pitchFamily="34" charset="0"/>
              <a:ea typeface="Times New Roman"/>
              <a:cs typeface="Times New Roman"/>
              <a:sym typeface="Times New Roman"/>
            </a:endParaRPr>
          </a:p>
          <a:p>
            <a:pPr lvl="1">
              <a:buSzPct val="100000"/>
            </a:pPr>
            <a:r>
              <a:rPr sz="2600" b="1" dirty="0" smtClean="0">
                <a:solidFill>
                  <a:schemeClr val="tx1"/>
                </a:solidFill>
                <a:latin typeface="Calibri" panose="020F0502020204030204" pitchFamily="34" charset="0"/>
                <a:ea typeface="Times New Roman Bold"/>
                <a:cs typeface="Times New Roman Bold"/>
                <a:sym typeface="Times New Roman Bold"/>
              </a:rPr>
              <a:t>Lever </a:t>
            </a:r>
            <a:r>
              <a:rPr sz="2600" b="1" dirty="0">
                <a:solidFill>
                  <a:schemeClr val="tx1"/>
                </a:solidFill>
                <a:latin typeface="Calibri" panose="020F0502020204030204" pitchFamily="34" charset="0"/>
                <a:ea typeface="Times New Roman Bold"/>
                <a:cs typeface="Times New Roman Bold"/>
                <a:sym typeface="Times New Roman Bold"/>
              </a:rPr>
              <a:t>2: </a:t>
            </a:r>
            <a:r>
              <a:rPr sz="2600" dirty="0">
                <a:latin typeface="Calibri" panose="020F0502020204030204" pitchFamily="34" charset="0"/>
                <a:ea typeface="Times New Roman"/>
                <a:cs typeface="Times New Roman"/>
                <a:sym typeface="Times New Roman"/>
              </a:rPr>
              <a:t>Assessment of teaching is constructive and </a:t>
            </a:r>
            <a:r>
              <a:rPr sz="2600" dirty="0" smtClean="0">
                <a:latin typeface="Calibri" panose="020F0502020204030204" pitchFamily="34" charset="0"/>
                <a:ea typeface="Times New Roman"/>
                <a:cs typeface="Times New Roman"/>
                <a:sym typeface="Times New Roman"/>
              </a:rPr>
              <a:t>flexible</a:t>
            </a:r>
            <a:endParaRPr sz="1200" dirty="0">
              <a:latin typeface="Calibri" panose="020F0502020204030204" pitchFamily="34" charset="0"/>
              <a:ea typeface="Times New Roman"/>
              <a:cs typeface="Times New Roman"/>
              <a:sym typeface="Times New Roman"/>
            </a:endParaRPr>
          </a:p>
          <a:p>
            <a:pPr lvl="1">
              <a:buSzPct val="100000"/>
            </a:pPr>
            <a:r>
              <a:rPr sz="2600" b="1" dirty="0">
                <a:solidFill>
                  <a:schemeClr val="tx1"/>
                </a:solidFill>
                <a:latin typeface="Calibri" panose="020F0502020204030204" pitchFamily="34" charset="0"/>
                <a:ea typeface="Times New Roman Bold"/>
                <a:cs typeface="Times New Roman Bold"/>
                <a:sym typeface="Times New Roman Bold"/>
              </a:rPr>
              <a:t>Lever 3: </a:t>
            </a:r>
            <a:r>
              <a:rPr lang="en-US" sz="2600" dirty="0" smtClean="0">
                <a:latin typeface="Calibri" panose="020F0502020204030204" pitchFamily="34" charset="0"/>
                <a:ea typeface="Times New Roman"/>
                <a:cs typeface="Times New Roman"/>
                <a:sym typeface="Times New Roman"/>
              </a:rPr>
              <a:t>Implementing effective teaching</a:t>
            </a:r>
            <a:endParaRPr sz="1100" dirty="0">
              <a:latin typeface="Calibri" panose="020F0502020204030204" pitchFamily="34" charset="0"/>
              <a:ea typeface="Times New Roman"/>
              <a:cs typeface="Times New Roman"/>
              <a:sym typeface="Times New Roman"/>
            </a:endParaRPr>
          </a:p>
          <a:p>
            <a:pPr lvl="1">
              <a:buSzPct val="100000"/>
            </a:pPr>
            <a:r>
              <a:rPr sz="2600" b="1" dirty="0">
                <a:solidFill>
                  <a:schemeClr val="tx1"/>
                </a:solidFill>
                <a:latin typeface="Calibri" panose="020F0502020204030204" pitchFamily="34" charset="0"/>
                <a:ea typeface="Times New Roman Bold"/>
                <a:cs typeface="Times New Roman Bold"/>
                <a:sym typeface="Times New Roman Bold"/>
              </a:rPr>
              <a:t>Lever 4: </a:t>
            </a:r>
            <a:r>
              <a:rPr sz="2600" dirty="0">
                <a:latin typeface="Calibri" panose="020F0502020204030204" pitchFamily="34" charset="0"/>
                <a:ea typeface="Times New Roman"/>
                <a:cs typeface="Times New Roman"/>
                <a:sym typeface="Times New Roman"/>
              </a:rPr>
              <a:t>Infrastructure exists to support </a:t>
            </a:r>
            <a:r>
              <a:rPr sz="2600" dirty="0" smtClean="0">
                <a:latin typeface="Calibri" panose="020F0502020204030204" pitchFamily="34" charset="0"/>
                <a:ea typeface="Times New Roman"/>
                <a:cs typeface="Times New Roman"/>
                <a:sym typeface="Times New Roman"/>
              </a:rPr>
              <a:t>teaching</a:t>
            </a:r>
            <a:endParaRPr sz="1400" dirty="0">
              <a:latin typeface="Calibri" panose="020F0502020204030204" pitchFamily="34" charset="0"/>
              <a:ea typeface="Times New Roman"/>
              <a:cs typeface="Times New Roman"/>
              <a:sym typeface="Times New Roman"/>
            </a:endParaRPr>
          </a:p>
          <a:p>
            <a:pPr lvl="1">
              <a:buSzPct val="100000"/>
            </a:pPr>
            <a:r>
              <a:rPr sz="2600" b="1" dirty="0">
                <a:solidFill>
                  <a:schemeClr val="tx1"/>
                </a:solidFill>
                <a:latin typeface="Calibri" panose="020F0502020204030204" pitchFamily="34" charset="0"/>
                <a:ea typeface="Times New Roman Bold"/>
                <a:cs typeface="Times New Roman Bold"/>
                <a:sym typeface="Times New Roman Bold"/>
              </a:rPr>
              <a:t>Lever 5:  </a:t>
            </a:r>
            <a:r>
              <a:rPr sz="2600" dirty="0">
                <a:latin typeface="Calibri" panose="020F0502020204030204" pitchFamily="34" charset="0"/>
                <a:ea typeface="Times New Roman"/>
                <a:cs typeface="Times New Roman"/>
                <a:sym typeface="Times New Roman"/>
              </a:rPr>
              <a:t>Broad engagement around teaching </a:t>
            </a:r>
            <a:r>
              <a:rPr sz="2600" dirty="0" smtClean="0">
                <a:latin typeface="Calibri" panose="020F0502020204030204" pitchFamily="34" charset="0"/>
                <a:ea typeface="Times New Roman"/>
                <a:cs typeface="Times New Roman"/>
                <a:sym typeface="Times New Roman"/>
              </a:rPr>
              <a:t>occurs</a:t>
            </a:r>
            <a:endParaRPr lang="en-US" sz="2600" dirty="0" smtClean="0">
              <a:latin typeface="Calibri" panose="020F0502020204030204" pitchFamily="34" charset="0"/>
              <a:ea typeface="Times New Roman"/>
              <a:cs typeface="Times New Roman"/>
              <a:sym typeface="Times New Roman"/>
            </a:endParaRPr>
          </a:p>
          <a:p>
            <a:pPr lvl="1">
              <a:buSzPct val="100000"/>
            </a:pPr>
            <a:r>
              <a:rPr lang="en-US" sz="2600" dirty="0" smtClean="0">
                <a:latin typeface="Calibri" panose="020F0502020204030204" pitchFamily="34" charset="0"/>
                <a:ea typeface="Times New Roman"/>
                <a:cs typeface="Times New Roman"/>
                <a:sym typeface="Times New Roman"/>
              </a:rPr>
              <a:t>L</a:t>
            </a:r>
            <a:r>
              <a:rPr lang="en-US" sz="2600" b="1" dirty="0" smtClean="0">
                <a:latin typeface="Calibri" panose="020F0502020204030204" pitchFamily="34" charset="0"/>
                <a:ea typeface="Times New Roman"/>
                <a:cs typeface="Times New Roman"/>
                <a:sym typeface="Times New Roman"/>
              </a:rPr>
              <a:t>ever 6:  </a:t>
            </a:r>
            <a:r>
              <a:rPr lang="en-US" sz="2600" dirty="0" smtClean="0">
                <a:latin typeface="Calibri" panose="020F0502020204030204" pitchFamily="34" charset="0"/>
                <a:ea typeface="Times New Roman"/>
                <a:cs typeface="Times New Roman"/>
                <a:sym typeface="Times New Roman"/>
              </a:rPr>
              <a:t>Effective teaching is recognized and rewarded</a:t>
            </a:r>
            <a:endParaRPr sz="2600" dirty="0">
              <a:latin typeface="Calibri" panose="020F0502020204030204" pitchFamily="34" charset="0"/>
              <a:ea typeface="Times New Roman"/>
              <a:cs typeface="Times New Roman"/>
              <a:sym typeface="Times New Roman"/>
            </a:endParaRPr>
          </a:p>
        </p:txBody>
      </p:sp>
      <p:sp>
        <p:nvSpPr>
          <p:cNvPr id="380" name="Shape 380"/>
          <p:cNvSpPr>
            <a:spLocks noGrp="1"/>
          </p:cNvSpPr>
          <p:nvPr>
            <p:ph type="sldNum" sz="quarter" idx="2"/>
          </p:nvPr>
        </p:nvSpPr>
        <p:spPr>
          <a:xfrm>
            <a:off x="8458200" y="6645275"/>
            <a:ext cx="762000" cy="365125"/>
          </a:xfrm>
          <a:prstGeom prst="rect">
            <a:avLst/>
          </a:prstGeom>
          <a:extLst>
            <a:ext uri="{C572A759-6A51-4108-AA02-DFA0A04FC94B}">
              <ma14:wrappingTextBoxFlag xmlns="" xmlns:ma14="http://schemas.microsoft.com/office/mac/drawingml/2011/main" val="1"/>
            </a:ext>
          </a:extLst>
        </p:spPr>
        <p:txBody>
          <a:bodyPr lIns="0" tIns="0" rIns="0" bIns="0">
            <a:normAutofit/>
          </a:bodyPr>
          <a:lstStyle/>
          <a:p>
            <a:pPr lvl="0">
              <a:defRPr sz="1800"/>
            </a:pPr>
            <a:fld id="{86CB4B4D-7CA3-9044-876B-883B54F8677D}" type="slidenum">
              <a:rPr sz="1200"/>
              <a:t>15</a:t>
            </a:fld>
            <a:endParaRPr sz="1200"/>
          </a:p>
        </p:txBody>
      </p:sp>
    </p:spTree>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 name="Shape 389"/>
          <p:cNvSpPr>
            <a:spLocks noGrp="1"/>
          </p:cNvSpPr>
          <p:nvPr>
            <p:ph type="title"/>
          </p:nvPr>
        </p:nvSpPr>
        <p:spPr>
          <a:xfrm>
            <a:off x="304800" y="609600"/>
            <a:ext cx="9144000" cy="762000"/>
          </a:xfrm>
          <a:prstGeom prst="rect">
            <a:avLst/>
          </a:prstGeom>
        </p:spPr>
        <p:txBody>
          <a:bodyPr>
            <a:normAutofit/>
          </a:bodyPr>
          <a:lstStyle>
            <a:lvl1pPr>
              <a:defRPr sz="3600" b="0">
                <a:solidFill>
                  <a:srgbClr val="4B734B"/>
                </a:solidFill>
                <a:latin typeface="Calibri"/>
                <a:ea typeface="Calibri"/>
                <a:cs typeface="Calibri"/>
                <a:sym typeface="Calibri"/>
              </a:defRPr>
            </a:lvl1pPr>
          </a:lstStyle>
          <a:p>
            <a:pPr lvl="0">
              <a:defRPr sz="1800">
                <a:solidFill>
                  <a:srgbClr val="000000"/>
                </a:solidFill>
              </a:defRPr>
            </a:pPr>
            <a:r>
              <a:rPr sz="4200" b="1" dirty="0">
                <a:solidFill>
                  <a:srgbClr val="4B734B"/>
                </a:solidFill>
              </a:rPr>
              <a:t>Use </a:t>
            </a:r>
            <a:r>
              <a:rPr sz="4200" b="1" dirty="0">
                <a:solidFill>
                  <a:schemeClr val="accent1">
                    <a:lumMod val="75000"/>
                  </a:schemeClr>
                </a:solidFill>
              </a:rPr>
              <a:t>of</a:t>
            </a:r>
            <a:r>
              <a:rPr sz="4200" b="1" dirty="0">
                <a:solidFill>
                  <a:srgbClr val="4B734B"/>
                </a:solidFill>
              </a:rPr>
              <a:t> Indicators on TCPS</a:t>
            </a:r>
          </a:p>
        </p:txBody>
      </p:sp>
      <p:sp>
        <p:nvSpPr>
          <p:cNvPr id="390" name="Shape 390"/>
          <p:cNvSpPr>
            <a:spLocks noGrp="1"/>
          </p:cNvSpPr>
          <p:nvPr>
            <p:ph type="sldNum" sz="quarter" idx="2"/>
          </p:nvPr>
        </p:nvSpPr>
        <p:spPr>
          <a:xfrm>
            <a:off x="8458200" y="6645275"/>
            <a:ext cx="762000" cy="365125"/>
          </a:xfrm>
          <a:prstGeom prst="rect">
            <a:avLst/>
          </a:prstGeom>
          <a:extLst>
            <a:ext uri="{C572A759-6A51-4108-AA02-DFA0A04FC94B}">
              <ma14:wrappingTextBoxFlag xmlns="" xmlns:ma14="http://schemas.microsoft.com/office/mac/drawingml/2011/main" val="1"/>
            </a:ext>
          </a:extLst>
        </p:spPr>
        <p:txBody>
          <a:bodyPr lIns="0" tIns="0" rIns="0" bIns="0">
            <a:normAutofit/>
          </a:bodyPr>
          <a:lstStyle/>
          <a:p>
            <a:pPr lvl="0">
              <a:defRPr sz="1800"/>
            </a:pPr>
            <a:fld id="{86CB4B4D-7CA3-9044-876B-883B54F8677D}" type="slidenum">
              <a:rPr sz="1200"/>
              <a:t>16</a:t>
            </a:fld>
            <a:endParaRPr sz="1200"/>
          </a:p>
        </p:txBody>
      </p:sp>
      <p:pic>
        <p:nvPicPr>
          <p:cNvPr id="391" name="image11.png"/>
          <p:cNvPicPr/>
          <p:nvPr/>
        </p:nvPicPr>
        <p:blipFill>
          <a:blip r:embed="rId3">
            <a:extLst/>
          </a:blip>
          <a:srcRect l="10056" t="41204" r="6623" b="17592"/>
          <a:stretch>
            <a:fillRect/>
          </a:stretch>
        </p:blipFill>
        <p:spPr>
          <a:xfrm>
            <a:off x="103923" y="1371599"/>
            <a:ext cx="9040078" cy="2514602"/>
          </a:xfrm>
          <a:prstGeom prst="rect">
            <a:avLst/>
          </a:prstGeom>
          <a:ln w="12700">
            <a:miter lim="400000"/>
          </a:ln>
        </p:spPr>
      </p:pic>
      <p:sp>
        <p:nvSpPr>
          <p:cNvPr id="392" name="Shape 392"/>
          <p:cNvSpPr/>
          <p:nvPr/>
        </p:nvSpPr>
        <p:spPr>
          <a:xfrm>
            <a:off x="304800" y="4060209"/>
            <a:ext cx="8558371" cy="2492990"/>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marL="381000" lvl="0" indent="-381000">
              <a:lnSpc>
                <a:spcPct val="130000"/>
              </a:lnSpc>
              <a:buSzPct val="100000"/>
              <a:buFont typeface="Arial"/>
              <a:buChar char="•"/>
            </a:pPr>
            <a:r>
              <a:rPr sz="2400" dirty="0"/>
              <a:t>Examining the</a:t>
            </a:r>
            <a:r>
              <a:rPr sz="2400" dirty="0">
                <a:solidFill>
                  <a:schemeClr val="tx1"/>
                </a:solidFill>
              </a:rPr>
              <a:t> </a:t>
            </a:r>
            <a:r>
              <a:rPr sz="2400" b="1" u="sng" dirty="0">
                <a:solidFill>
                  <a:schemeClr val="tx1"/>
                </a:solidFill>
              </a:rPr>
              <a:t>perceived</a:t>
            </a:r>
            <a:r>
              <a:rPr sz="2400" b="1" dirty="0">
                <a:solidFill>
                  <a:schemeClr val="tx1"/>
                </a:solidFill>
              </a:rPr>
              <a:t> </a:t>
            </a:r>
            <a:r>
              <a:rPr sz="2400" b="1" dirty="0"/>
              <a:t>existence </a:t>
            </a:r>
            <a:r>
              <a:rPr sz="2400" dirty="0"/>
              <a:t>(agreement ratings)</a:t>
            </a:r>
            <a:r>
              <a:rPr sz="2400" b="1" dirty="0"/>
              <a:t> </a:t>
            </a:r>
            <a:r>
              <a:rPr sz="2400" dirty="0"/>
              <a:t>and</a:t>
            </a:r>
            <a:r>
              <a:rPr sz="2400" b="1" dirty="0"/>
              <a:t> importance </a:t>
            </a:r>
            <a:r>
              <a:rPr sz="2400" dirty="0"/>
              <a:t>(importance ratings)</a:t>
            </a:r>
            <a:r>
              <a:rPr sz="2400" b="1" dirty="0"/>
              <a:t> </a:t>
            </a:r>
            <a:r>
              <a:rPr sz="2400" dirty="0"/>
              <a:t>of certain indicators related to quality teaching to develop a </a:t>
            </a:r>
            <a:r>
              <a:rPr sz="2400" i="1" dirty="0"/>
              <a:t>profile</a:t>
            </a:r>
            <a:r>
              <a:rPr sz="2400" dirty="0"/>
              <a:t> of the culture in the institution.</a:t>
            </a:r>
          </a:p>
          <a:p>
            <a:pPr marL="381000" lvl="0" indent="-381000">
              <a:lnSpc>
                <a:spcPct val="130000"/>
              </a:lnSpc>
              <a:buSzPct val="100000"/>
              <a:buFont typeface="Arial"/>
              <a:buChar char="•"/>
            </a:pPr>
            <a:r>
              <a:rPr sz="2400" dirty="0"/>
              <a:t>Triangulation of perception and facts</a:t>
            </a:r>
          </a:p>
        </p:txBody>
      </p:sp>
    </p:spTree>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 name="Shape 384"/>
          <p:cNvSpPr>
            <a:spLocks noGrp="1"/>
          </p:cNvSpPr>
          <p:nvPr>
            <p:ph type="title"/>
          </p:nvPr>
        </p:nvSpPr>
        <p:spPr>
          <a:xfrm>
            <a:off x="-28575" y="381000"/>
            <a:ext cx="9144000" cy="762000"/>
          </a:xfrm>
          <a:prstGeom prst="rect">
            <a:avLst/>
          </a:prstGeom>
        </p:spPr>
        <p:txBody>
          <a:bodyPr>
            <a:normAutofit/>
          </a:bodyPr>
          <a:lstStyle>
            <a:lvl1pPr algn="ctr">
              <a:defRPr sz="3600" b="0">
                <a:solidFill>
                  <a:srgbClr val="4B734B"/>
                </a:solidFill>
                <a:latin typeface="Times New Roman"/>
                <a:ea typeface="Times New Roman"/>
                <a:cs typeface="Times New Roman"/>
                <a:sym typeface="Times New Roman"/>
              </a:defRPr>
            </a:lvl1pPr>
          </a:lstStyle>
          <a:p>
            <a:pPr lvl="0">
              <a:defRPr sz="1800">
                <a:solidFill>
                  <a:srgbClr val="000000"/>
                </a:solidFill>
              </a:defRPr>
            </a:pPr>
            <a:r>
              <a:rPr sz="4000" b="1" dirty="0">
                <a:solidFill>
                  <a:srgbClr val="4B734B"/>
                </a:solidFill>
                <a:latin typeface="Calibri" panose="020F0502020204030204" pitchFamily="34" charset="0"/>
              </a:rPr>
              <a:t>Teaching Culture Perception Survey (TCPS)</a:t>
            </a:r>
          </a:p>
        </p:txBody>
      </p:sp>
      <p:sp>
        <p:nvSpPr>
          <p:cNvPr id="385" name="Shape 385"/>
          <p:cNvSpPr/>
          <p:nvPr/>
        </p:nvSpPr>
        <p:spPr>
          <a:xfrm>
            <a:off x="304799" y="1524000"/>
            <a:ext cx="8591365" cy="1015663"/>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lvl="0">
              <a:buSzPct val="100000"/>
            </a:pPr>
            <a:r>
              <a:rPr sz="3200" dirty="0" smtClean="0">
                <a:latin typeface="Calibri" panose="020F0502020204030204" pitchFamily="34" charset="0"/>
                <a:ea typeface="Times New Roman"/>
                <a:cs typeface="Times New Roman"/>
                <a:sym typeface="Times New Roman"/>
              </a:rPr>
              <a:t>Assessment </a:t>
            </a:r>
            <a:r>
              <a:rPr sz="3200" dirty="0">
                <a:latin typeface="Calibri" panose="020F0502020204030204" pitchFamily="34" charset="0"/>
                <a:ea typeface="Times New Roman"/>
                <a:cs typeface="Times New Roman"/>
                <a:sym typeface="Times New Roman"/>
              </a:rPr>
              <a:t>of </a:t>
            </a:r>
            <a:r>
              <a:rPr sz="3200" i="1" dirty="0">
                <a:latin typeface="Calibri" panose="020F0502020204030204" pitchFamily="34" charset="0"/>
                <a:ea typeface="Times New Roman"/>
                <a:cs typeface="Times New Roman"/>
                <a:sym typeface="Times New Roman"/>
              </a:rPr>
              <a:t>agreement</a:t>
            </a:r>
            <a:r>
              <a:rPr sz="3200" dirty="0">
                <a:latin typeface="Calibri" panose="020F0502020204030204" pitchFamily="34" charset="0"/>
                <a:ea typeface="Times New Roman"/>
                <a:cs typeface="Times New Roman"/>
                <a:sym typeface="Times New Roman"/>
              </a:rPr>
              <a:t> and </a:t>
            </a:r>
            <a:r>
              <a:rPr sz="3200" i="1" dirty="0">
                <a:latin typeface="Calibri" panose="020F0502020204030204" pitchFamily="34" charset="0"/>
                <a:ea typeface="Times New Roman"/>
                <a:cs typeface="Times New Roman"/>
                <a:sym typeface="Times New Roman"/>
              </a:rPr>
              <a:t>importance</a:t>
            </a:r>
            <a:r>
              <a:rPr sz="3200" dirty="0">
                <a:latin typeface="Calibri" panose="020F0502020204030204" pitchFamily="34" charset="0"/>
                <a:ea typeface="Times New Roman"/>
                <a:cs typeface="Times New Roman"/>
                <a:sym typeface="Times New Roman"/>
              </a:rPr>
              <a:t> ratings</a:t>
            </a:r>
          </a:p>
          <a:p>
            <a:pPr lvl="0">
              <a:buSzPct val="100000"/>
            </a:pPr>
            <a:endParaRPr sz="2800" dirty="0">
              <a:latin typeface="Calibri" panose="020F0502020204030204" pitchFamily="34" charset="0"/>
            </a:endParaRPr>
          </a:p>
        </p:txBody>
      </p:sp>
      <p:sp>
        <p:nvSpPr>
          <p:cNvPr id="386" name="Shape 386"/>
          <p:cNvSpPr>
            <a:spLocks noGrp="1"/>
          </p:cNvSpPr>
          <p:nvPr>
            <p:ph type="sldNum" sz="quarter" idx="2"/>
          </p:nvPr>
        </p:nvSpPr>
        <p:spPr>
          <a:xfrm>
            <a:off x="8458200" y="6645275"/>
            <a:ext cx="762000" cy="365125"/>
          </a:xfrm>
          <a:prstGeom prst="rect">
            <a:avLst/>
          </a:prstGeom>
          <a:extLst>
            <a:ext uri="{C572A759-6A51-4108-AA02-DFA0A04FC94B}">
              <ma14:wrappingTextBoxFlag xmlns="" xmlns:ma14="http://schemas.microsoft.com/office/mac/drawingml/2011/main" val="1"/>
            </a:ext>
          </a:extLst>
        </p:spPr>
        <p:txBody>
          <a:bodyPr lIns="0" tIns="0" rIns="0" bIns="0">
            <a:normAutofit/>
          </a:bodyPr>
          <a:lstStyle/>
          <a:p>
            <a:pPr lvl="0">
              <a:defRPr sz="1800"/>
            </a:pPr>
            <a:fld id="{86CB4B4D-7CA3-9044-876B-883B54F8677D}" type="slidenum">
              <a:rPr sz="1200"/>
              <a:t>17</a:t>
            </a:fld>
            <a:endParaRPr sz="1200"/>
          </a:p>
        </p:txBody>
      </p:sp>
      <p:pic>
        <p:nvPicPr>
          <p:cNvPr id="387" name="image12.png"/>
          <p:cNvPicPr/>
          <p:nvPr/>
        </p:nvPicPr>
        <p:blipFill>
          <a:blip r:embed="rId2">
            <a:extLst/>
          </a:blip>
          <a:srcRect l="18750" t="14000" r="19750" b="20667"/>
          <a:stretch>
            <a:fillRect/>
          </a:stretch>
        </p:blipFill>
        <p:spPr>
          <a:xfrm>
            <a:off x="1301940" y="2501900"/>
            <a:ext cx="6597083" cy="3942159"/>
          </a:xfrm>
          <a:prstGeom prst="rect">
            <a:avLst/>
          </a:prstGeom>
          <a:ln>
            <a:solidFill>
              <a:srgbClr val="808080"/>
            </a:solidFill>
            <a:miter/>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3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5" grpId="1" animBg="1" advAuto="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09600"/>
            <a:ext cx="9144000" cy="1143000"/>
          </a:xfrm>
        </p:spPr>
        <p:txBody>
          <a:bodyPr>
            <a:noAutofit/>
          </a:bodyPr>
          <a:lstStyle/>
          <a:p>
            <a:r>
              <a:rPr lang="en-US" sz="3600" dirty="0" smtClean="0">
                <a:solidFill>
                  <a:schemeClr val="accent2">
                    <a:lumMod val="50000"/>
                  </a:schemeClr>
                </a:solidFill>
                <a:latin typeface="+mn-lt"/>
              </a:rPr>
              <a:t>Teaching Culture </a:t>
            </a:r>
            <a:r>
              <a:rPr lang="en-US" sz="3600" dirty="0">
                <a:solidFill>
                  <a:schemeClr val="accent2">
                    <a:lumMod val="50000"/>
                  </a:schemeClr>
                </a:solidFill>
                <a:latin typeface="+mn-lt"/>
              </a:rPr>
              <a:t>Perception </a:t>
            </a:r>
            <a:r>
              <a:rPr lang="en-US" sz="3600" dirty="0" smtClean="0">
                <a:solidFill>
                  <a:schemeClr val="accent2">
                    <a:lumMod val="50000"/>
                  </a:schemeClr>
                </a:solidFill>
                <a:latin typeface="+mn-lt"/>
              </a:rPr>
              <a:t>Survey &amp; Focus Groups</a:t>
            </a:r>
            <a:endParaRPr lang="en-US" sz="3600" dirty="0">
              <a:solidFill>
                <a:schemeClr val="accent2">
                  <a:lumMod val="50000"/>
                </a:schemeClr>
              </a:solidFill>
              <a:latin typeface="+mn-lt"/>
            </a:endParaRPr>
          </a:p>
        </p:txBody>
      </p:sp>
      <p:sp>
        <p:nvSpPr>
          <p:cNvPr id="6" name="Rectangle 5"/>
          <p:cNvSpPr/>
          <p:nvPr/>
        </p:nvSpPr>
        <p:spPr>
          <a:xfrm>
            <a:off x="304800" y="1727537"/>
            <a:ext cx="8591365" cy="5632311"/>
          </a:xfrm>
          <a:prstGeom prst="rect">
            <a:avLst/>
          </a:prstGeom>
        </p:spPr>
        <p:txBody>
          <a:bodyPr wrap="square">
            <a:spAutoFit/>
          </a:bodyPr>
          <a:lstStyle/>
          <a:p>
            <a:endParaRPr lang="en-CA" sz="2400" dirty="0" smtClean="0"/>
          </a:p>
          <a:p>
            <a:pPr marL="342900" indent="-342900">
              <a:buFont typeface="Arial" panose="020B0604020202020204" pitchFamily="34" charset="0"/>
              <a:buChar char="•"/>
            </a:pPr>
            <a:r>
              <a:rPr lang="en-CA" sz="2400" dirty="0" smtClean="0"/>
              <a:t>Three versions of the survey and focus groups</a:t>
            </a:r>
          </a:p>
          <a:p>
            <a:pPr marL="800100" lvl="1" indent="-342900">
              <a:buFont typeface="Arial" panose="020B0604020202020204" pitchFamily="34" charset="0"/>
              <a:buChar char="•"/>
            </a:pPr>
            <a:r>
              <a:rPr lang="en-CA" sz="2400" dirty="0" smtClean="0"/>
              <a:t>Students: graduate and undergraduate</a:t>
            </a:r>
          </a:p>
          <a:p>
            <a:pPr marL="800100" lvl="1" indent="-342900">
              <a:buFont typeface="Arial" panose="020B0604020202020204" pitchFamily="34" charset="0"/>
              <a:buChar char="•"/>
            </a:pPr>
            <a:r>
              <a:rPr lang="en-CA" sz="2400" dirty="0" smtClean="0"/>
              <a:t>Faculty and administrators</a:t>
            </a:r>
          </a:p>
          <a:p>
            <a:pPr marL="800100" lvl="1" indent="-342900">
              <a:buFont typeface="Arial" panose="020B0604020202020204" pitchFamily="34" charset="0"/>
              <a:buChar char="•"/>
            </a:pPr>
            <a:r>
              <a:rPr lang="en-CA" sz="2400" dirty="0" smtClean="0"/>
              <a:t>Professional Staff (new this year)</a:t>
            </a:r>
          </a:p>
          <a:p>
            <a:pPr marL="800100" lvl="1" indent="-342900">
              <a:buFont typeface="Arial" panose="020B0604020202020204" pitchFamily="34" charset="0"/>
              <a:buChar char="•"/>
            </a:pPr>
            <a:endParaRPr lang="en-CA" sz="2400" dirty="0"/>
          </a:p>
          <a:p>
            <a:pPr marL="342900" indent="-342900">
              <a:buFont typeface="Arial" panose="020B0604020202020204" pitchFamily="34" charset="0"/>
              <a:buChar char="•"/>
            </a:pPr>
            <a:r>
              <a:rPr lang="en-CA" sz="2400" dirty="0" smtClean="0"/>
              <a:t>Piloted 2 surveys</a:t>
            </a:r>
          </a:p>
          <a:p>
            <a:pPr marL="800100" lvl="1" indent="-342900">
              <a:buFont typeface="Arial" panose="020B0604020202020204" pitchFamily="34" charset="0"/>
              <a:buChar char="•"/>
            </a:pPr>
            <a:r>
              <a:rPr lang="en-CA" sz="2400" dirty="0" smtClean="0"/>
              <a:t>Windsor  ( 921 participants)</a:t>
            </a:r>
          </a:p>
          <a:p>
            <a:pPr marL="800100" lvl="1" indent="-342900">
              <a:buFont typeface="Arial" panose="020B0604020202020204" pitchFamily="34" charset="0"/>
              <a:buChar char="•"/>
            </a:pPr>
            <a:r>
              <a:rPr lang="en-CA" sz="2400" dirty="0" smtClean="0"/>
              <a:t>Western (1589 participants)</a:t>
            </a:r>
          </a:p>
          <a:p>
            <a:pPr marL="800100" lvl="1" indent="-342900">
              <a:buFont typeface="Arial" panose="020B0604020202020204" pitchFamily="34" charset="0"/>
              <a:buChar char="•"/>
            </a:pPr>
            <a:r>
              <a:rPr lang="en-CA" sz="2400" dirty="0" smtClean="0"/>
              <a:t>McMaster (1334 participants)</a:t>
            </a:r>
          </a:p>
          <a:p>
            <a:pPr marL="800100" indent="-342900">
              <a:buFont typeface="Arial" panose="020B0604020202020204" pitchFamily="34" charset="0"/>
              <a:buChar char="•"/>
            </a:pPr>
            <a:endParaRPr lang="en-CA" sz="2400" dirty="0" smtClean="0"/>
          </a:p>
          <a:p>
            <a:pPr marL="398463" indent="-398463">
              <a:buFont typeface="Arial" panose="020B0604020202020204" pitchFamily="34" charset="0"/>
              <a:buChar char="•"/>
            </a:pPr>
            <a:r>
              <a:rPr lang="en-CA" sz="2400" dirty="0" smtClean="0"/>
              <a:t>Revised surveys added Staff version</a:t>
            </a:r>
          </a:p>
          <a:p>
            <a:pPr marL="800100" lvl="1" indent="-342900">
              <a:buFont typeface="Arial" panose="020B0604020202020204" pitchFamily="34" charset="0"/>
              <a:buChar char="•"/>
            </a:pPr>
            <a:r>
              <a:rPr lang="en-CA" sz="2400" dirty="0" smtClean="0"/>
              <a:t>Queen’s (just completed)</a:t>
            </a:r>
            <a:endParaRPr lang="en-CA" sz="2400" dirty="0"/>
          </a:p>
          <a:p>
            <a:pPr marL="342900" indent="-342900">
              <a:buFont typeface="Arial" panose="020B0604020202020204" pitchFamily="34" charset="0"/>
              <a:buChar char="•"/>
            </a:pPr>
            <a:endParaRPr lang="en-US" sz="2400" dirty="0" smtClean="0"/>
          </a:p>
          <a:p>
            <a:pPr marL="342900" indent="-342900">
              <a:buFont typeface="Arial" panose="020B0604020202020204" pitchFamily="34" charset="0"/>
              <a:buChar char="•"/>
            </a:pPr>
            <a:endParaRPr lang="en-US" sz="2400" dirty="0"/>
          </a:p>
        </p:txBody>
      </p:sp>
      <p:sp>
        <p:nvSpPr>
          <p:cNvPr id="3" name="Slide Number Placeholder 2"/>
          <p:cNvSpPr>
            <a:spLocks noGrp="1"/>
          </p:cNvSpPr>
          <p:nvPr>
            <p:ph type="sldNum" sz="quarter" idx="4294967295"/>
          </p:nvPr>
        </p:nvSpPr>
        <p:spPr>
          <a:xfrm>
            <a:off x="8458200" y="6645275"/>
            <a:ext cx="762000" cy="365125"/>
          </a:xfrm>
          <a:prstGeom prst="rect">
            <a:avLst/>
          </a:prstGeom>
        </p:spPr>
        <p:txBody>
          <a:bodyPr/>
          <a:lstStyle/>
          <a:p>
            <a:fld id="{F58E02A8-E497-47EF-BA34-DFA3D799B6A2}" type="slidenum">
              <a:rPr lang="en-US" smtClean="0"/>
              <a:pPr/>
              <a:t>18</a:t>
            </a:fld>
            <a:endParaRPr lang="en-US" dirty="0"/>
          </a:p>
        </p:txBody>
      </p:sp>
      <p:graphicFrame>
        <p:nvGraphicFramePr>
          <p:cNvPr id="9" name="Chart 8"/>
          <p:cNvGraphicFramePr/>
          <p:nvPr>
            <p:extLst>
              <p:ext uri="{D42A27DB-BD31-4B8C-83A1-F6EECF244321}">
                <p14:modId xmlns:p14="http://schemas.microsoft.com/office/powerpoint/2010/main" val="499766732"/>
              </p:ext>
            </p:extLst>
          </p:nvPr>
        </p:nvGraphicFramePr>
        <p:xfrm>
          <a:off x="4905101" y="3392444"/>
          <a:ext cx="4238899" cy="317042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5680437" y="5261996"/>
            <a:ext cx="1447800" cy="584775"/>
          </a:xfrm>
          <a:prstGeom prst="rect">
            <a:avLst/>
          </a:prstGeom>
          <a:noFill/>
        </p:spPr>
        <p:txBody>
          <a:bodyPr wrap="square" rtlCol="0">
            <a:spAutoFit/>
          </a:bodyPr>
          <a:lstStyle/>
          <a:p>
            <a:r>
              <a:rPr lang="en-CA" sz="1600" dirty="0" smtClean="0"/>
              <a:t>Faculty &amp; Administration</a:t>
            </a:r>
            <a:endParaRPr lang="en-CA" sz="1600" dirty="0"/>
          </a:p>
        </p:txBody>
      </p:sp>
    </p:spTree>
    <p:extLst>
      <p:ext uri="{BB962C8B-B14F-4D97-AF65-F5344CB8AC3E}">
        <p14:creationId xmlns:p14="http://schemas.microsoft.com/office/powerpoint/2010/main" val="2636681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 name="Shape 410"/>
          <p:cNvSpPr>
            <a:spLocks noGrp="1"/>
          </p:cNvSpPr>
          <p:nvPr>
            <p:ph type="title"/>
          </p:nvPr>
        </p:nvSpPr>
        <p:spPr>
          <a:xfrm>
            <a:off x="914399" y="405008"/>
            <a:ext cx="7653403" cy="838200"/>
          </a:xfrm>
          <a:prstGeom prst="rect">
            <a:avLst/>
          </a:prstGeom>
          <a:noFill/>
          <a:ln>
            <a:noFill/>
          </a:ln>
        </p:spPr>
        <p:txBody>
          <a:bodyPr>
            <a:noAutofit/>
          </a:bodyPr>
          <a:lstStyle>
            <a:lvl1pPr>
              <a:defRPr sz="3600">
                <a:solidFill>
                  <a:srgbClr val="4B734B"/>
                </a:solidFill>
              </a:defRPr>
            </a:lvl1pPr>
          </a:lstStyle>
          <a:p>
            <a:pPr lvl="0">
              <a:defRPr sz="1800" b="0">
                <a:solidFill>
                  <a:srgbClr val="000000"/>
                </a:solidFill>
              </a:defRPr>
            </a:pPr>
            <a:r>
              <a:rPr sz="4200" b="1" dirty="0">
                <a:solidFill>
                  <a:srgbClr val="4B734B"/>
                </a:solidFill>
                <a:latin typeface="Calibri" panose="020F0502020204030204" pitchFamily="34" charset="0"/>
              </a:rPr>
              <a:t>Pilot Study Qualitative Results</a:t>
            </a:r>
          </a:p>
        </p:txBody>
      </p:sp>
      <p:sp>
        <p:nvSpPr>
          <p:cNvPr id="411" name="Shape 411"/>
          <p:cNvSpPr>
            <a:spLocks noGrp="1"/>
          </p:cNvSpPr>
          <p:nvPr>
            <p:ph type="body" idx="1"/>
          </p:nvPr>
        </p:nvSpPr>
        <p:spPr>
          <a:xfrm>
            <a:off x="533400" y="2540914"/>
            <a:ext cx="4034188" cy="430887"/>
          </a:xfrm>
          <a:prstGeom prst="rect">
            <a:avLst/>
          </a:prstGeom>
        </p:spPr>
        <p:txBody>
          <a:bodyPr lIns="0" tIns="0" rIns="0" bIns="0">
            <a:normAutofit/>
          </a:bodyPr>
          <a:lstStyle>
            <a:lvl1pPr>
              <a:defRPr u="sng">
                <a:solidFill>
                  <a:srgbClr val="000000"/>
                </a:solidFill>
              </a:defRPr>
            </a:lvl1pPr>
          </a:lstStyle>
          <a:p>
            <a:pPr lvl="0" algn="ctr">
              <a:defRPr sz="1800" u="none"/>
            </a:pPr>
            <a:r>
              <a:rPr sz="2800" b="1" dirty="0" smtClean="0">
                <a:solidFill>
                  <a:schemeClr val="tx1"/>
                </a:solidFill>
              </a:rPr>
              <a:t>Students</a:t>
            </a:r>
            <a:endParaRPr sz="2800" b="1" dirty="0">
              <a:solidFill>
                <a:schemeClr val="tx1"/>
              </a:solidFill>
            </a:endParaRPr>
          </a:p>
        </p:txBody>
      </p:sp>
      <p:sp>
        <p:nvSpPr>
          <p:cNvPr id="412" name="Shape 412"/>
          <p:cNvSpPr/>
          <p:nvPr/>
        </p:nvSpPr>
        <p:spPr>
          <a:xfrm>
            <a:off x="533400" y="2971800"/>
            <a:ext cx="4648200" cy="3249608"/>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marL="314325" lvl="0" indent="-314325">
              <a:spcBef>
                <a:spcPts val="500"/>
              </a:spcBef>
              <a:buClr>
                <a:srgbClr val="72A376"/>
              </a:buClr>
              <a:buSzPct val="100000"/>
              <a:buFont typeface="Arial"/>
              <a:buChar char="•"/>
            </a:pPr>
            <a:endParaRPr lang="en-US" sz="2200" dirty="0" smtClean="0"/>
          </a:p>
          <a:p>
            <a:pPr marL="314325" lvl="0" indent="-314325">
              <a:spcBef>
                <a:spcPts val="500"/>
              </a:spcBef>
              <a:buClr>
                <a:srgbClr val="72A376"/>
              </a:buClr>
              <a:buSzPct val="100000"/>
              <a:buFont typeface="Arial"/>
              <a:buChar char="•"/>
            </a:pPr>
            <a:r>
              <a:rPr sz="2200" dirty="0" smtClean="0"/>
              <a:t>Current </a:t>
            </a:r>
            <a:r>
              <a:rPr sz="2200" dirty="0"/>
              <a:t>and supported best practices</a:t>
            </a:r>
            <a:endParaRPr sz="2400" dirty="0">
              <a:solidFill>
                <a:srgbClr val="676A55"/>
              </a:solidFill>
            </a:endParaRPr>
          </a:p>
          <a:p>
            <a:pPr marL="314325" lvl="0" indent="-314325">
              <a:spcBef>
                <a:spcPts val="500"/>
              </a:spcBef>
              <a:buClr>
                <a:srgbClr val="72A376"/>
              </a:buClr>
              <a:buSzPct val="100000"/>
              <a:buFont typeface="Arial"/>
              <a:buChar char="•"/>
            </a:pPr>
            <a:r>
              <a:rPr sz="2200" dirty="0"/>
              <a:t>Professors’ </a:t>
            </a:r>
            <a:r>
              <a:rPr sz="2200" dirty="0" smtClean="0"/>
              <a:t>behavior</a:t>
            </a:r>
            <a:endParaRPr sz="2400" dirty="0">
              <a:solidFill>
                <a:srgbClr val="676A55"/>
              </a:solidFill>
            </a:endParaRPr>
          </a:p>
          <a:p>
            <a:pPr marL="314325" lvl="0" indent="-314325">
              <a:spcBef>
                <a:spcPts val="500"/>
              </a:spcBef>
              <a:buClr>
                <a:srgbClr val="72A376"/>
              </a:buClr>
              <a:buSzPct val="100000"/>
              <a:buFont typeface="Arial"/>
              <a:buChar char="•"/>
            </a:pPr>
            <a:r>
              <a:rPr sz="2200" dirty="0"/>
              <a:t>Teacher accessibility</a:t>
            </a:r>
            <a:endParaRPr sz="2400" dirty="0">
              <a:solidFill>
                <a:srgbClr val="676A55"/>
              </a:solidFill>
            </a:endParaRPr>
          </a:p>
          <a:p>
            <a:pPr marL="314325" lvl="0" indent="-314325">
              <a:spcBef>
                <a:spcPts val="500"/>
              </a:spcBef>
              <a:buClr>
                <a:srgbClr val="72A376"/>
              </a:buClr>
              <a:buSzPct val="100000"/>
              <a:buFont typeface="Arial"/>
              <a:buChar char="•"/>
            </a:pPr>
            <a:r>
              <a:rPr sz="2200" dirty="0"/>
              <a:t>Valid assessment tools</a:t>
            </a:r>
            <a:endParaRPr sz="2400" dirty="0">
              <a:solidFill>
                <a:srgbClr val="676A55"/>
              </a:solidFill>
            </a:endParaRPr>
          </a:p>
          <a:p>
            <a:pPr marL="314325" lvl="0" indent="-314325">
              <a:spcBef>
                <a:spcPts val="500"/>
              </a:spcBef>
              <a:buClr>
                <a:srgbClr val="72A376"/>
              </a:buClr>
              <a:buSzPct val="100000"/>
              <a:buFont typeface="Arial"/>
              <a:buChar char="•"/>
            </a:pPr>
            <a:r>
              <a:rPr sz="2200" dirty="0"/>
              <a:t>Implementation of student feedback</a:t>
            </a:r>
          </a:p>
          <a:p>
            <a:pPr marL="314325" lvl="0" indent="-314325">
              <a:spcBef>
                <a:spcPts val="500"/>
              </a:spcBef>
              <a:buClr>
                <a:srgbClr val="72A376"/>
              </a:buClr>
              <a:buSzPct val="100000"/>
              <a:buFont typeface="Arial"/>
              <a:buChar char="•"/>
            </a:pPr>
            <a:r>
              <a:rPr sz="2200" dirty="0"/>
              <a:t>Support for teaching</a:t>
            </a:r>
          </a:p>
          <a:p>
            <a:pPr marL="314325" lvl="0" indent="-314325">
              <a:spcBef>
                <a:spcPts val="500"/>
              </a:spcBef>
              <a:buClr>
                <a:srgbClr val="72A376"/>
              </a:buClr>
              <a:buSzPct val="100000"/>
              <a:buFont typeface="Arial"/>
              <a:buChar char="•"/>
            </a:pPr>
            <a:r>
              <a:rPr sz="2200" dirty="0"/>
              <a:t>Recognition of teaching</a:t>
            </a:r>
          </a:p>
        </p:txBody>
      </p:sp>
      <p:sp>
        <p:nvSpPr>
          <p:cNvPr id="413" name="Shape 413"/>
          <p:cNvSpPr/>
          <p:nvPr/>
        </p:nvSpPr>
        <p:spPr>
          <a:xfrm>
            <a:off x="5330076" y="2540914"/>
            <a:ext cx="3657600" cy="430887"/>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b">
            <a:spAutoFit/>
          </a:bodyPr>
          <a:lstStyle>
            <a:lvl1pPr>
              <a:spcBef>
                <a:spcPts val="600"/>
              </a:spcBef>
              <a:defRPr sz="2800" u="sng"/>
            </a:lvl1pPr>
          </a:lstStyle>
          <a:p>
            <a:pPr lvl="0" algn="ctr">
              <a:defRPr sz="1800" u="none"/>
            </a:pPr>
            <a:r>
              <a:rPr sz="2800" b="1" u="none" dirty="0" smtClean="0">
                <a:solidFill>
                  <a:schemeClr val="tx1"/>
                </a:solidFill>
              </a:rPr>
              <a:t>Faculty</a:t>
            </a:r>
            <a:endParaRPr sz="2800" b="1" u="none" dirty="0">
              <a:solidFill>
                <a:schemeClr val="tx1"/>
              </a:solidFill>
            </a:endParaRPr>
          </a:p>
        </p:txBody>
      </p:sp>
      <p:sp>
        <p:nvSpPr>
          <p:cNvPr id="414" name="Shape 414"/>
          <p:cNvSpPr/>
          <p:nvPr/>
        </p:nvSpPr>
        <p:spPr>
          <a:xfrm>
            <a:off x="5321433" y="2971800"/>
            <a:ext cx="3657600" cy="30480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normAutofit/>
          </a:bodyPr>
          <a:lstStyle/>
          <a:p>
            <a:pPr marL="251460" lvl="0" indent="-251460">
              <a:spcBef>
                <a:spcPts val="500"/>
              </a:spcBef>
              <a:buClr>
                <a:srgbClr val="72A376"/>
              </a:buClr>
              <a:buSzPct val="100000"/>
              <a:buFont typeface="Arial"/>
              <a:buChar char="•"/>
            </a:pPr>
            <a:endParaRPr lang="en-US" sz="2200" dirty="0" smtClean="0"/>
          </a:p>
          <a:p>
            <a:pPr marL="251460" lvl="0" indent="-251460">
              <a:spcBef>
                <a:spcPts val="500"/>
              </a:spcBef>
              <a:buClr>
                <a:srgbClr val="72A376"/>
              </a:buClr>
              <a:buSzPct val="100000"/>
              <a:buFont typeface="Arial"/>
              <a:buChar char="•"/>
            </a:pPr>
            <a:r>
              <a:rPr sz="2200" dirty="0" smtClean="0"/>
              <a:t>Support </a:t>
            </a:r>
            <a:r>
              <a:rPr sz="2200" dirty="0"/>
              <a:t>for teaching</a:t>
            </a:r>
            <a:endParaRPr sz="2400" dirty="0">
              <a:solidFill>
                <a:srgbClr val="676A55"/>
              </a:solidFill>
            </a:endParaRPr>
          </a:p>
          <a:p>
            <a:pPr marL="251460" lvl="0" indent="-251460">
              <a:spcBef>
                <a:spcPts val="500"/>
              </a:spcBef>
              <a:buClr>
                <a:srgbClr val="72A376"/>
              </a:buClr>
              <a:buSzPct val="100000"/>
              <a:buFont typeface="Arial"/>
              <a:buChar char="•"/>
            </a:pPr>
            <a:r>
              <a:rPr sz="2200" dirty="0"/>
              <a:t>Recognition of teaching</a:t>
            </a:r>
            <a:endParaRPr sz="2400" dirty="0">
              <a:solidFill>
                <a:srgbClr val="676A55"/>
              </a:solidFill>
            </a:endParaRPr>
          </a:p>
          <a:p>
            <a:pPr marL="251460" lvl="0" indent="-251460">
              <a:spcBef>
                <a:spcPts val="500"/>
              </a:spcBef>
              <a:buClr>
                <a:srgbClr val="72A376"/>
              </a:buClr>
              <a:buSzPct val="100000"/>
              <a:buFont typeface="Arial"/>
              <a:buChar char="•"/>
            </a:pPr>
            <a:r>
              <a:rPr sz="2200" dirty="0"/>
              <a:t>Infrastructure</a:t>
            </a:r>
            <a:endParaRPr sz="2400" dirty="0">
              <a:solidFill>
                <a:srgbClr val="676A55"/>
              </a:solidFill>
            </a:endParaRPr>
          </a:p>
          <a:p>
            <a:pPr marL="251460" lvl="0" indent="-251460">
              <a:spcBef>
                <a:spcPts val="500"/>
              </a:spcBef>
              <a:buClr>
                <a:srgbClr val="72A376"/>
              </a:buClr>
              <a:buSzPct val="100000"/>
              <a:buFont typeface="Arial"/>
              <a:buChar char="•"/>
            </a:pPr>
            <a:r>
              <a:rPr sz="2200" dirty="0"/>
              <a:t>Research </a:t>
            </a:r>
            <a:r>
              <a:rPr lang="en-US" sz="2200" dirty="0" smtClean="0"/>
              <a:t>not </a:t>
            </a:r>
            <a:r>
              <a:rPr sz="2200" dirty="0" smtClean="0"/>
              <a:t>above </a:t>
            </a:r>
            <a:r>
              <a:rPr sz="2200" dirty="0"/>
              <a:t>teaching</a:t>
            </a:r>
            <a:endParaRPr sz="2400" dirty="0">
              <a:solidFill>
                <a:srgbClr val="676A55"/>
              </a:solidFill>
            </a:endParaRPr>
          </a:p>
          <a:p>
            <a:pPr marL="251460" lvl="0" indent="-251460">
              <a:spcBef>
                <a:spcPts val="500"/>
              </a:spcBef>
              <a:buClr>
                <a:srgbClr val="72A376"/>
              </a:buClr>
              <a:buSzPct val="100000"/>
              <a:buFont typeface="Arial"/>
              <a:buChar char="•"/>
            </a:pPr>
            <a:r>
              <a:rPr sz="2200" dirty="0"/>
              <a:t>Teaching evaluations</a:t>
            </a:r>
          </a:p>
        </p:txBody>
      </p:sp>
      <p:sp>
        <p:nvSpPr>
          <p:cNvPr id="415" name="Shape 415"/>
          <p:cNvSpPr>
            <a:spLocks noGrp="1"/>
          </p:cNvSpPr>
          <p:nvPr>
            <p:ph type="sldNum" sz="quarter" idx="2"/>
          </p:nvPr>
        </p:nvSpPr>
        <p:spPr>
          <a:xfrm>
            <a:off x="8382000" y="6492875"/>
            <a:ext cx="762000" cy="365125"/>
          </a:xfrm>
          <a:prstGeom prst="rect">
            <a:avLst/>
          </a:prstGeom>
          <a:extLst>
            <a:ext uri="{C572A759-6A51-4108-AA02-DFA0A04FC94B}">
              <ma14:wrappingTextBoxFlag xmlns="" xmlns:ma14="http://schemas.microsoft.com/office/mac/drawingml/2011/main" val="1"/>
            </a:ext>
          </a:extLst>
        </p:spPr>
        <p:txBody>
          <a:bodyPr lIns="0" tIns="0" rIns="0" bIns="0">
            <a:normAutofit/>
          </a:bodyPr>
          <a:lstStyle/>
          <a:p>
            <a:pPr lvl="0">
              <a:defRPr sz="1800"/>
            </a:pPr>
            <a:fld id="{86CB4B4D-7CA3-9044-876B-883B54F8677D}" type="slidenum">
              <a:rPr sz="1200"/>
              <a:t>19</a:t>
            </a:fld>
            <a:endParaRPr sz="1200"/>
          </a:p>
        </p:txBody>
      </p:sp>
      <p:sp>
        <p:nvSpPr>
          <p:cNvPr id="416" name="Shape 416"/>
          <p:cNvSpPr/>
          <p:nvPr/>
        </p:nvSpPr>
        <p:spPr>
          <a:xfrm>
            <a:off x="152399" y="1378829"/>
            <a:ext cx="8830379" cy="954107"/>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lvl="0"/>
            <a:endParaRPr lang="en-US" sz="2800" dirty="0" smtClean="0"/>
          </a:p>
          <a:p>
            <a:pPr lvl="0"/>
            <a:r>
              <a:rPr sz="2800" dirty="0" smtClean="0"/>
              <a:t>Noted </a:t>
            </a:r>
            <a:r>
              <a:rPr sz="2800" dirty="0"/>
              <a:t>indicators of a teaching culture that values teaching:</a:t>
            </a:r>
          </a:p>
        </p:txBody>
      </p:sp>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 name="Shape 306"/>
          <p:cNvSpPr>
            <a:spLocks noGrp="1"/>
          </p:cNvSpPr>
          <p:nvPr>
            <p:ph type="title"/>
          </p:nvPr>
        </p:nvSpPr>
        <p:spPr>
          <a:xfrm>
            <a:off x="762000" y="381000"/>
            <a:ext cx="6781800" cy="838200"/>
          </a:xfrm>
          <a:prstGeom prst="rect">
            <a:avLst/>
          </a:prstGeom>
        </p:spPr>
        <p:txBody>
          <a:bodyPr>
            <a:normAutofit/>
          </a:bodyPr>
          <a:lstStyle>
            <a:lvl1pPr>
              <a:defRPr b="0">
                <a:solidFill>
                  <a:srgbClr val="4B734B"/>
                </a:solidFill>
                <a:latin typeface="Calibri"/>
                <a:ea typeface="Calibri"/>
                <a:cs typeface="Calibri"/>
                <a:sym typeface="Calibri"/>
              </a:defRPr>
            </a:lvl1pPr>
          </a:lstStyle>
          <a:p>
            <a:pPr lvl="0">
              <a:defRPr sz="1800">
                <a:solidFill>
                  <a:srgbClr val="000000"/>
                </a:solidFill>
              </a:defRPr>
            </a:pPr>
            <a:r>
              <a:rPr sz="4200" b="1" dirty="0">
                <a:solidFill>
                  <a:srgbClr val="4B734B"/>
                </a:solidFill>
              </a:rPr>
              <a:t>Session Overview</a:t>
            </a:r>
          </a:p>
        </p:txBody>
      </p:sp>
      <p:sp>
        <p:nvSpPr>
          <p:cNvPr id="307" name="Shape 307"/>
          <p:cNvSpPr>
            <a:spLocks noGrp="1"/>
          </p:cNvSpPr>
          <p:nvPr>
            <p:ph type="body" idx="1"/>
          </p:nvPr>
        </p:nvSpPr>
        <p:spPr>
          <a:xfrm>
            <a:off x="762000" y="1371600"/>
            <a:ext cx="7543800" cy="4572000"/>
          </a:xfrm>
          <a:prstGeom prst="rect">
            <a:avLst/>
          </a:prstGeom>
        </p:spPr>
        <p:txBody>
          <a:bodyPr>
            <a:normAutofit/>
          </a:bodyPr>
          <a:lstStyle/>
          <a:p>
            <a:pPr marL="358444" lvl="0" indent="-358444" defTabSz="896111">
              <a:lnSpc>
                <a:spcPct val="135000"/>
              </a:lnSpc>
              <a:spcBef>
                <a:spcPts val="700"/>
              </a:spcBef>
              <a:defRPr sz="1800">
                <a:solidFill>
                  <a:srgbClr val="000000"/>
                </a:solidFill>
              </a:defRPr>
            </a:pPr>
            <a:r>
              <a:rPr lang="en-US" sz="3200" dirty="0" smtClean="0"/>
              <a:t>Background</a:t>
            </a:r>
          </a:p>
          <a:p>
            <a:pPr marL="358444" lvl="0" indent="-358444" defTabSz="896111">
              <a:lnSpc>
                <a:spcPct val="135000"/>
              </a:lnSpc>
              <a:spcBef>
                <a:spcPts val="700"/>
              </a:spcBef>
              <a:defRPr sz="1800">
                <a:solidFill>
                  <a:srgbClr val="000000"/>
                </a:solidFill>
              </a:defRPr>
            </a:pPr>
            <a:r>
              <a:rPr lang="en-US" sz="3200" dirty="0" smtClean="0"/>
              <a:t>I</a:t>
            </a:r>
            <a:r>
              <a:rPr sz="3200" dirty="0" smtClean="0"/>
              <a:t>ndicators </a:t>
            </a:r>
            <a:r>
              <a:rPr sz="3200" dirty="0"/>
              <a:t>of teaching culture</a:t>
            </a:r>
          </a:p>
          <a:p>
            <a:pPr marL="358444" lvl="0" indent="-358444" defTabSz="896111">
              <a:lnSpc>
                <a:spcPct val="135000"/>
              </a:lnSpc>
              <a:spcBef>
                <a:spcPts val="700"/>
              </a:spcBef>
              <a:defRPr sz="1800">
                <a:solidFill>
                  <a:srgbClr val="000000"/>
                </a:solidFill>
              </a:defRPr>
            </a:pPr>
            <a:r>
              <a:rPr lang="en-US" sz="3200" dirty="0"/>
              <a:t>T</a:t>
            </a:r>
            <a:r>
              <a:rPr sz="3200" dirty="0" smtClean="0"/>
              <a:t>eaching culture</a:t>
            </a:r>
            <a:r>
              <a:rPr lang="en-US" sz="3200" dirty="0" smtClean="0"/>
              <a:t> p</a:t>
            </a:r>
            <a:r>
              <a:rPr sz="3200" dirty="0" smtClean="0"/>
              <a:t>erceptions</a:t>
            </a:r>
            <a:r>
              <a:rPr lang="en-US" sz="3200" dirty="0" smtClean="0"/>
              <a:t> project</a:t>
            </a:r>
            <a:r>
              <a:rPr sz="3200" dirty="0" smtClean="0"/>
              <a:t> </a:t>
            </a:r>
            <a:endParaRPr sz="3200" dirty="0"/>
          </a:p>
          <a:p>
            <a:pPr marL="358444" lvl="0" indent="-358444" defTabSz="896111">
              <a:lnSpc>
                <a:spcPct val="135000"/>
              </a:lnSpc>
              <a:spcBef>
                <a:spcPts val="700"/>
              </a:spcBef>
              <a:defRPr sz="1800">
                <a:solidFill>
                  <a:srgbClr val="000000"/>
                </a:solidFill>
              </a:defRPr>
            </a:pPr>
            <a:r>
              <a:rPr sz="3200" dirty="0"/>
              <a:t>Next steps and conclusions</a:t>
            </a:r>
          </a:p>
        </p:txBody>
      </p:sp>
      <p:sp>
        <p:nvSpPr>
          <p:cNvPr id="308" name="Shape 308"/>
          <p:cNvSpPr>
            <a:spLocks noGrp="1"/>
          </p:cNvSpPr>
          <p:nvPr>
            <p:ph type="sldNum" sz="quarter" idx="2"/>
          </p:nvPr>
        </p:nvSpPr>
        <p:spPr>
          <a:xfrm>
            <a:off x="8382000" y="6645275"/>
            <a:ext cx="762000" cy="365125"/>
          </a:xfrm>
          <a:prstGeom prst="rect">
            <a:avLst/>
          </a:prstGeom>
          <a:extLst>
            <a:ext uri="{C572A759-6A51-4108-AA02-DFA0A04FC94B}">
              <ma14:wrappingTextBoxFlag xmlns="" xmlns:ma14="http://schemas.microsoft.com/office/mac/drawingml/2011/main" val="1"/>
            </a:ext>
          </a:extLst>
        </p:spPr>
        <p:txBody>
          <a:bodyPr lIns="0" tIns="0" rIns="0" bIns="0">
            <a:normAutofit/>
          </a:bodyPr>
          <a:lstStyle/>
          <a:p>
            <a:pPr lvl="0">
              <a:defRPr sz="1800"/>
            </a:pPr>
            <a:fld id="{86CB4B4D-7CA3-9044-876B-883B54F8677D}" type="slidenum">
              <a:rPr sz="1200"/>
              <a:t>2</a:t>
            </a:fld>
            <a:endParaRPr sz="1200"/>
          </a:p>
        </p:txBody>
      </p:sp>
    </p:spTree>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 name="Shape 420"/>
          <p:cNvSpPr>
            <a:spLocks noGrp="1"/>
          </p:cNvSpPr>
          <p:nvPr>
            <p:ph type="title"/>
          </p:nvPr>
        </p:nvSpPr>
        <p:spPr>
          <a:xfrm>
            <a:off x="609600" y="320675"/>
            <a:ext cx="7086600" cy="838200"/>
          </a:xfrm>
          <a:prstGeom prst="rect">
            <a:avLst/>
          </a:prstGeom>
        </p:spPr>
        <p:txBody>
          <a:bodyPr>
            <a:normAutofit/>
          </a:bodyPr>
          <a:lstStyle>
            <a:lvl1pPr>
              <a:defRPr b="0">
                <a:solidFill>
                  <a:srgbClr val="72A376"/>
                </a:solidFill>
                <a:latin typeface="Times New Roman"/>
                <a:ea typeface="Times New Roman"/>
                <a:cs typeface="Times New Roman"/>
                <a:sym typeface="Times New Roman"/>
              </a:defRPr>
            </a:lvl1pPr>
          </a:lstStyle>
          <a:p>
            <a:pPr lvl="0">
              <a:defRPr sz="1800">
                <a:solidFill>
                  <a:srgbClr val="000000"/>
                </a:solidFill>
              </a:defRPr>
            </a:pPr>
            <a:r>
              <a:rPr sz="4200" b="1" dirty="0">
                <a:solidFill>
                  <a:schemeClr val="accent1">
                    <a:lumMod val="75000"/>
                  </a:schemeClr>
                </a:solidFill>
                <a:latin typeface="Calibri" panose="020F0502020204030204" pitchFamily="34" charset="0"/>
              </a:rPr>
              <a:t>Next Steps…</a:t>
            </a:r>
          </a:p>
        </p:txBody>
      </p:sp>
      <p:sp>
        <p:nvSpPr>
          <p:cNvPr id="421" name="Shape 421"/>
          <p:cNvSpPr>
            <a:spLocks noGrp="1"/>
          </p:cNvSpPr>
          <p:nvPr>
            <p:ph type="body" idx="1"/>
          </p:nvPr>
        </p:nvSpPr>
        <p:spPr>
          <a:xfrm>
            <a:off x="146050" y="1066800"/>
            <a:ext cx="8836025" cy="5105399"/>
          </a:xfrm>
          <a:prstGeom prst="rect">
            <a:avLst/>
          </a:prstGeom>
        </p:spPr>
        <p:txBody>
          <a:bodyPr/>
          <a:lstStyle/>
          <a:p>
            <a:pPr lvl="0">
              <a:lnSpc>
                <a:spcPct val="80000"/>
              </a:lnSpc>
              <a:buClr>
                <a:srgbClr val="C00000"/>
              </a:buClr>
              <a:buFont typeface="Wingdings"/>
              <a:buChar char="✓"/>
              <a:defRPr sz="1800">
                <a:solidFill>
                  <a:srgbClr val="000000"/>
                </a:solidFill>
              </a:defRPr>
            </a:pPr>
            <a:endParaRPr sz="2000" dirty="0">
              <a:latin typeface="Calibri" panose="020F0502020204030204" pitchFamily="34" charset="0"/>
              <a:ea typeface="Times New Roman"/>
              <a:cs typeface="Times New Roman"/>
              <a:sym typeface="Times New Roman"/>
            </a:endParaRPr>
          </a:p>
          <a:p>
            <a:pPr marL="0" lvl="0" indent="0">
              <a:lnSpc>
                <a:spcPct val="80000"/>
              </a:lnSpc>
              <a:buClr>
                <a:schemeClr val="accent1"/>
              </a:buClr>
              <a:buNone/>
              <a:defRPr sz="1800">
                <a:solidFill>
                  <a:srgbClr val="000000"/>
                </a:solidFill>
              </a:defRPr>
            </a:pPr>
            <a:r>
              <a:rPr lang="en-US" sz="2200" dirty="0" smtClean="0">
                <a:latin typeface="Calibri" panose="020F0502020204030204" pitchFamily="34" charset="0"/>
                <a:ea typeface="Times New Roman"/>
                <a:cs typeface="Times New Roman"/>
                <a:sym typeface="Times New Roman"/>
              </a:rPr>
              <a:t>Received Social Science and Humanities Research Council (SSHRC) Grant</a:t>
            </a:r>
          </a:p>
          <a:p>
            <a:pPr marL="0" lvl="0" indent="0">
              <a:lnSpc>
                <a:spcPct val="80000"/>
              </a:lnSpc>
              <a:buClr>
                <a:schemeClr val="accent1"/>
              </a:buClr>
              <a:buNone/>
              <a:defRPr sz="1800">
                <a:solidFill>
                  <a:srgbClr val="000000"/>
                </a:solidFill>
              </a:defRPr>
            </a:pPr>
            <a:endParaRPr sz="2000" dirty="0">
              <a:latin typeface="Calibri" panose="020F0502020204030204" pitchFamily="34" charset="0"/>
              <a:ea typeface="Times New Roman"/>
              <a:cs typeface="Times New Roman"/>
              <a:sym typeface="Times New Roman"/>
            </a:endParaRPr>
          </a:p>
          <a:p>
            <a:pPr marL="461963" lvl="0" indent="-461963">
              <a:lnSpc>
                <a:spcPct val="80000"/>
              </a:lnSpc>
              <a:buClr>
                <a:schemeClr val="accent1"/>
              </a:buClr>
              <a:buFont typeface="Wingdings" panose="05000000000000000000" pitchFamily="2" charset="2"/>
              <a:buChar char=""/>
              <a:defRPr sz="1800">
                <a:solidFill>
                  <a:srgbClr val="000000"/>
                </a:solidFill>
              </a:defRPr>
            </a:pPr>
            <a:endParaRPr sz="1200" dirty="0">
              <a:latin typeface="Calibri" panose="020F0502020204030204" pitchFamily="34" charset="0"/>
              <a:ea typeface="Times New Roman"/>
              <a:cs typeface="Times New Roman"/>
              <a:sym typeface="Times New Roman"/>
            </a:endParaRPr>
          </a:p>
          <a:p>
            <a:pPr marL="461963" lvl="0" indent="-461963">
              <a:lnSpc>
                <a:spcPct val="80000"/>
              </a:lnSpc>
              <a:spcBef>
                <a:spcPts val="600"/>
              </a:spcBef>
              <a:buClr>
                <a:schemeClr val="accent1"/>
              </a:buClr>
              <a:buFont typeface="Wingdings" panose="05000000000000000000" pitchFamily="2" charset="2"/>
              <a:buChar char=""/>
              <a:defRPr sz="1800">
                <a:solidFill>
                  <a:srgbClr val="000000"/>
                </a:solidFill>
              </a:defRPr>
            </a:pPr>
            <a:r>
              <a:rPr sz="2900" b="1" dirty="0">
                <a:solidFill>
                  <a:schemeClr val="tx1"/>
                </a:solidFill>
                <a:latin typeface="Calibri" panose="020F0502020204030204" pitchFamily="34" charset="0"/>
                <a:ea typeface="Times New Roman"/>
                <a:cs typeface="Times New Roman"/>
                <a:sym typeface="Times New Roman"/>
              </a:rPr>
              <a:t>Validate and establish norms </a:t>
            </a:r>
            <a:r>
              <a:rPr sz="2900" dirty="0">
                <a:latin typeface="Calibri" panose="020F0502020204030204" pitchFamily="34" charset="0"/>
                <a:ea typeface="Times New Roman"/>
                <a:cs typeface="Times New Roman"/>
                <a:sym typeface="Times New Roman"/>
              </a:rPr>
              <a:t>for the surveys </a:t>
            </a:r>
            <a:endParaRPr sz="2200" dirty="0">
              <a:solidFill>
                <a:srgbClr val="676A55"/>
              </a:solidFill>
              <a:latin typeface="Calibri" panose="020F0502020204030204" pitchFamily="34" charset="0"/>
            </a:endParaRPr>
          </a:p>
          <a:p>
            <a:pPr marL="461963" lvl="0" indent="-461963">
              <a:lnSpc>
                <a:spcPct val="80000"/>
              </a:lnSpc>
              <a:buClr>
                <a:schemeClr val="accent1"/>
              </a:buClr>
              <a:buFont typeface="Wingdings" panose="05000000000000000000" pitchFamily="2" charset="2"/>
              <a:buChar char=""/>
              <a:defRPr sz="1800">
                <a:solidFill>
                  <a:srgbClr val="000000"/>
                </a:solidFill>
              </a:defRPr>
            </a:pPr>
            <a:endParaRPr sz="3200" dirty="0">
              <a:latin typeface="Calibri" panose="020F0502020204030204" pitchFamily="34" charset="0"/>
              <a:ea typeface="Times New Roman"/>
              <a:cs typeface="Times New Roman"/>
              <a:sym typeface="Times New Roman"/>
            </a:endParaRPr>
          </a:p>
          <a:p>
            <a:pPr marL="461963" lvl="0" indent="-461963">
              <a:lnSpc>
                <a:spcPct val="80000"/>
              </a:lnSpc>
              <a:spcBef>
                <a:spcPts val="600"/>
              </a:spcBef>
              <a:buClr>
                <a:schemeClr val="accent1"/>
              </a:buClr>
              <a:buFont typeface="Wingdings" panose="05000000000000000000" pitchFamily="2" charset="2"/>
              <a:buChar char=""/>
              <a:defRPr sz="1800">
                <a:solidFill>
                  <a:srgbClr val="000000"/>
                </a:solidFill>
              </a:defRPr>
            </a:pPr>
            <a:r>
              <a:rPr sz="2900" b="1" dirty="0">
                <a:solidFill>
                  <a:schemeClr val="tx1"/>
                </a:solidFill>
                <a:latin typeface="Calibri" panose="020F0502020204030204" pitchFamily="34" charset="0"/>
                <a:ea typeface="Times New Roman"/>
                <a:cs typeface="Times New Roman"/>
                <a:sym typeface="Times New Roman"/>
              </a:rPr>
              <a:t>Expand</a:t>
            </a:r>
            <a:r>
              <a:rPr sz="2900" dirty="0">
                <a:latin typeface="Calibri" panose="020F0502020204030204" pitchFamily="34" charset="0"/>
                <a:ea typeface="Times New Roman"/>
                <a:cs typeface="Times New Roman"/>
                <a:sym typeface="Times New Roman"/>
              </a:rPr>
              <a:t> focus of research (e.g., outside Ontario, include colleges)</a:t>
            </a:r>
            <a:endParaRPr sz="2200" dirty="0">
              <a:solidFill>
                <a:srgbClr val="676A55"/>
              </a:solidFill>
              <a:latin typeface="Calibri" panose="020F0502020204030204" pitchFamily="34" charset="0"/>
            </a:endParaRPr>
          </a:p>
          <a:p>
            <a:pPr marL="461963" lvl="0" indent="-461963">
              <a:lnSpc>
                <a:spcPct val="80000"/>
              </a:lnSpc>
              <a:buSzTx/>
              <a:buNone/>
              <a:defRPr sz="1800">
                <a:solidFill>
                  <a:srgbClr val="000000"/>
                </a:solidFill>
              </a:defRPr>
            </a:pPr>
            <a:endParaRPr sz="3200" dirty="0">
              <a:latin typeface="Calibri" panose="020F0502020204030204" pitchFamily="34" charset="0"/>
              <a:ea typeface="Times New Roman"/>
              <a:cs typeface="Times New Roman"/>
              <a:sym typeface="Times New Roman"/>
            </a:endParaRPr>
          </a:p>
          <a:p>
            <a:pPr marL="461963" lvl="0" indent="-461963">
              <a:lnSpc>
                <a:spcPct val="80000"/>
              </a:lnSpc>
              <a:spcBef>
                <a:spcPts val="600"/>
              </a:spcBef>
              <a:buClr>
                <a:schemeClr val="accent1"/>
              </a:buClr>
              <a:buFont typeface="Wingdings" panose="05000000000000000000" pitchFamily="2" charset="2"/>
              <a:buChar char=""/>
              <a:defRPr sz="1800">
                <a:solidFill>
                  <a:srgbClr val="000000"/>
                </a:solidFill>
              </a:defRPr>
            </a:pPr>
            <a:r>
              <a:rPr sz="2900" b="1" dirty="0">
                <a:solidFill>
                  <a:schemeClr val="tx1"/>
                </a:solidFill>
                <a:latin typeface="Calibri" panose="020F0502020204030204" pitchFamily="34" charset="0"/>
                <a:ea typeface="Times New Roman"/>
                <a:cs typeface="Times New Roman"/>
                <a:sym typeface="Times New Roman"/>
              </a:rPr>
              <a:t>Develop manual with recommendations </a:t>
            </a:r>
            <a:r>
              <a:rPr sz="2900" dirty="0">
                <a:latin typeface="Calibri" panose="020F0502020204030204" pitchFamily="34" charset="0"/>
                <a:ea typeface="Times New Roman"/>
                <a:cs typeface="Times New Roman"/>
                <a:sym typeface="Times New Roman"/>
              </a:rPr>
              <a:t>to improve institutional teaching cultures</a:t>
            </a:r>
          </a:p>
        </p:txBody>
      </p:sp>
      <p:sp>
        <p:nvSpPr>
          <p:cNvPr id="422" name="Shape 422"/>
          <p:cNvSpPr>
            <a:spLocks noGrp="1"/>
          </p:cNvSpPr>
          <p:nvPr>
            <p:ph type="sldNum" sz="quarter" idx="2"/>
          </p:nvPr>
        </p:nvSpPr>
        <p:spPr>
          <a:xfrm>
            <a:off x="8382000" y="6645275"/>
            <a:ext cx="762000" cy="365125"/>
          </a:xfrm>
          <a:prstGeom prst="rect">
            <a:avLst/>
          </a:prstGeom>
          <a:extLst>
            <a:ext uri="{C572A759-6A51-4108-AA02-DFA0A04FC94B}">
              <ma14:wrappingTextBoxFlag xmlns="" xmlns:ma14="http://schemas.microsoft.com/office/mac/drawingml/2011/main" val="1"/>
            </a:ext>
          </a:extLst>
        </p:spPr>
        <p:txBody>
          <a:bodyPr lIns="0" tIns="0" rIns="0" bIns="0">
            <a:normAutofit/>
          </a:bodyPr>
          <a:lstStyle/>
          <a:p>
            <a:pPr lvl="0">
              <a:defRPr sz="1800"/>
            </a:pPr>
            <a:fld id="{86CB4B4D-7CA3-9044-876B-883B54F8677D}" type="slidenum">
              <a:rPr sz="1200"/>
              <a:t>20</a:t>
            </a:fld>
            <a:endParaRPr sz="1200"/>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42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iterate>
                                    <p:tmAbs val="0"/>
                                  </p:iterate>
                                  <p:childTnLst>
                                    <p:set>
                                      <p:cBhvr>
                                        <p:cTn id="10" fill="hold"/>
                                        <p:tgtEl>
                                          <p:spTgt spid="421">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iterate>
                                    <p:tmAbs val="0"/>
                                  </p:iterate>
                                  <p:childTnLst>
                                    <p:set>
                                      <p:cBhvr>
                                        <p:cTn id="14" fill="hold"/>
                                        <p:tgtEl>
                                          <p:spTgt spid="421">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iterate>
                                    <p:tmAbs val="0"/>
                                  </p:iterate>
                                  <p:childTnLst>
                                    <p:set>
                                      <p:cBhvr>
                                        <p:cTn id="18" fill="hold"/>
                                        <p:tgtEl>
                                          <p:spTgt spid="42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1" grpId="1" build="p" bldLvl="5" animBg="1" advAuto="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6" name="Shape 426"/>
          <p:cNvSpPr>
            <a:spLocks noGrp="1"/>
          </p:cNvSpPr>
          <p:nvPr>
            <p:ph type="title"/>
          </p:nvPr>
        </p:nvSpPr>
        <p:spPr>
          <a:xfrm>
            <a:off x="609600" y="320675"/>
            <a:ext cx="7086600" cy="838200"/>
          </a:xfrm>
          <a:prstGeom prst="rect">
            <a:avLst/>
          </a:prstGeom>
        </p:spPr>
        <p:txBody>
          <a:bodyPr>
            <a:normAutofit/>
          </a:bodyPr>
          <a:lstStyle>
            <a:lvl1pPr>
              <a:defRPr b="0">
                <a:solidFill>
                  <a:srgbClr val="72A376"/>
                </a:solidFill>
                <a:latin typeface="Times New Roman"/>
                <a:ea typeface="Times New Roman"/>
                <a:cs typeface="Times New Roman"/>
                <a:sym typeface="Times New Roman"/>
              </a:defRPr>
            </a:lvl1pPr>
          </a:lstStyle>
          <a:p>
            <a:pPr lvl="0">
              <a:defRPr sz="1800">
                <a:solidFill>
                  <a:srgbClr val="000000"/>
                </a:solidFill>
              </a:defRPr>
            </a:pPr>
            <a:r>
              <a:rPr sz="4200" b="1" dirty="0">
                <a:solidFill>
                  <a:schemeClr val="accent1">
                    <a:lumMod val="75000"/>
                  </a:schemeClr>
                </a:solidFill>
                <a:latin typeface="Calibri" panose="020F0502020204030204" pitchFamily="34" charset="0"/>
              </a:rPr>
              <a:t>Conclusions…</a:t>
            </a:r>
          </a:p>
        </p:txBody>
      </p:sp>
      <p:sp>
        <p:nvSpPr>
          <p:cNvPr id="427" name="Shape 427"/>
          <p:cNvSpPr>
            <a:spLocks noGrp="1"/>
          </p:cNvSpPr>
          <p:nvPr>
            <p:ph type="body" idx="1"/>
          </p:nvPr>
        </p:nvSpPr>
        <p:spPr>
          <a:xfrm>
            <a:off x="155575" y="1371600"/>
            <a:ext cx="8836025" cy="5105399"/>
          </a:xfrm>
          <a:prstGeom prst="rect">
            <a:avLst/>
          </a:prstGeom>
        </p:spPr>
        <p:txBody>
          <a:bodyPr>
            <a:normAutofit/>
          </a:bodyPr>
          <a:lstStyle/>
          <a:p>
            <a:pPr marL="1122218" lvl="1" indent="-665018">
              <a:lnSpc>
                <a:spcPct val="90000"/>
              </a:lnSpc>
              <a:spcBef>
                <a:spcPts val="700"/>
              </a:spcBef>
              <a:buClr>
                <a:schemeClr val="accent1"/>
              </a:buClr>
              <a:buFont typeface="Arial" panose="020B0604020202020204" pitchFamily="34" charset="0"/>
              <a:buChar char="•"/>
              <a:defRPr sz="1800">
                <a:solidFill>
                  <a:srgbClr val="000000"/>
                </a:solidFill>
              </a:defRPr>
            </a:pPr>
            <a:r>
              <a:rPr lang="en-US" sz="3200" dirty="0" smtClean="0">
                <a:latin typeface="Calibri" panose="020F0502020204030204" pitchFamily="34" charset="0"/>
                <a:ea typeface="Times New Roman"/>
                <a:cs typeface="Times New Roman"/>
                <a:sym typeface="Times New Roman"/>
              </a:rPr>
              <a:t>Project g</a:t>
            </a:r>
            <a:r>
              <a:rPr sz="3000" dirty="0" smtClean="0">
                <a:latin typeface="Calibri" panose="020F0502020204030204" pitchFamily="34" charset="0"/>
                <a:ea typeface="Times New Roman"/>
                <a:cs typeface="Times New Roman"/>
                <a:sym typeface="Times New Roman"/>
              </a:rPr>
              <a:t>oal </a:t>
            </a:r>
            <a:r>
              <a:rPr lang="en-US" sz="3000" dirty="0" smtClean="0">
                <a:latin typeface="Calibri" panose="020F0502020204030204" pitchFamily="34" charset="0"/>
                <a:ea typeface="Times New Roman"/>
                <a:cs typeface="Times New Roman"/>
                <a:sym typeface="Times New Roman"/>
              </a:rPr>
              <a:t>is to </a:t>
            </a:r>
            <a:r>
              <a:rPr sz="3000" dirty="0" smtClean="0">
                <a:latin typeface="Calibri" panose="020F0502020204030204" pitchFamily="34" charset="0"/>
                <a:ea typeface="Times New Roman"/>
                <a:cs typeface="Times New Roman"/>
                <a:sym typeface="Times New Roman"/>
              </a:rPr>
              <a:t>foster </a:t>
            </a:r>
            <a:r>
              <a:rPr sz="3000" dirty="0">
                <a:latin typeface="Calibri" panose="020F0502020204030204" pitchFamily="34" charset="0"/>
                <a:ea typeface="Times New Roman"/>
                <a:cs typeface="Times New Roman"/>
                <a:sym typeface="Times New Roman"/>
              </a:rPr>
              <a:t>institutional cultures that </a:t>
            </a:r>
            <a:r>
              <a:rPr sz="3000" dirty="0" smtClean="0">
                <a:latin typeface="Calibri" panose="020F0502020204030204" pitchFamily="34" charset="0"/>
                <a:ea typeface="Times New Roman"/>
                <a:cs typeface="Times New Roman"/>
                <a:sym typeface="Times New Roman"/>
              </a:rPr>
              <a:t>value </a:t>
            </a:r>
            <a:r>
              <a:rPr sz="3000" dirty="0">
                <a:latin typeface="Calibri" panose="020F0502020204030204" pitchFamily="34" charset="0"/>
                <a:ea typeface="Times New Roman"/>
                <a:cs typeface="Times New Roman"/>
                <a:sym typeface="Times New Roman"/>
              </a:rPr>
              <a:t>quality teaching, </a:t>
            </a:r>
            <a:r>
              <a:rPr lang="en-US" sz="3000" dirty="0" smtClean="0">
                <a:latin typeface="Calibri" panose="020F0502020204030204" pitchFamily="34" charset="0"/>
                <a:ea typeface="Times New Roman"/>
                <a:cs typeface="Times New Roman"/>
                <a:sym typeface="Times New Roman"/>
              </a:rPr>
              <a:t>leading t</a:t>
            </a:r>
            <a:r>
              <a:rPr sz="3000" dirty="0" smtClean="0">
                <a:latin typeface="Calibri" panose="020F0502020204030204" pitchFamily="34" charset="0"/>
                <a:ea typeface="Times New Roman"/>
                <a:cs typeface="Times New Roman"/>
                <a:sym typeface="Times New Roman"/>
              </a:rPr>
              <a:t>o </a:t>
            </a:r>
            <a:r>
              <a:rPr sz="3000" dirty="0">
                <a:latin typeface="Calibri" panose="020F0502020204030204" pitchFamily="34" charset="0"/>
                <a:ea typeface="Times New Roman"/>
                <a:cs typeface="Times New Roman"/>
                <a:sym typeface="Times New Roman"/>
              </a:rPr>
              <a:t>improved teaching </a:t>
            </a:r>
            <a:r>
              <a:rPr lang="en-US" sz="3000" dirty="0" smtClean="0">
                <a:latin typeface="Calibri" panose="020F0502020204030204" pitchFamily="34" charset="0"/>
                <a:ea typeface="Times New Roman"/>
                <a:cs typeface="Times New Roman"/>
                <a:sym typeface="Times New Roman"/>
              </a:rPr>
              <a:t>and</a:t>
            </a:r>
            <a:r>
              <a:rPr sz="3000" dirty="0" smtClean="0">
                <a:latin typeface="Calibri" panose="020F0502020204030204" pitchFamily="34" charset="0"/>
                <a:ea typeface="Times New Roman"/>
                <a:cs typeface="Times New Roman"/>
                <a:sym typeface="Times New Roman"/>
              </a:rPr>
              <a:t> </a:t>
            </a:r>
            <a:r>
              <a:rPr sz="3000" dirty="0">
                <a:latin typeface="Calibri" panose="020F0502020204030204" pitchFamily="34" charset="0"/>
                <a:ea typeface="Times New Roman"/>
                <a:cs typeface="Times New Roman"/>
                <a:sym typeface="Times New Roman"/>
              </a:rPr>
              <a:t>learning</a:t>
            </a:r>
            <a:endParaRPr sz="2200" dirty="0">
              <a:solidFill>
                <a:srgbClr val="676A55"/>
              </a:solidFill>
              <a:latin typeface="Calibri" panose="020F0502020204030204" pitchFamily="34" charset="0"/>
            </a:endParaRPr>
          </a:p>
          <a:p>
            <a:pPr marL="914400" lvl="1" indent="-457200">
              <a:lnSpc>
                <a:spcPct val="90000"/>
              </a:lnSpc>
              <a:buClr>
                <a:schemeClr val="accent1"/>
              </a:buClr>
              <a:buFont typeface="Arial" panose="020B0604020202020204" pitchFamily="34" charset="0"/>
              <a:buChar char="•"/>
              <a:defRPr sz="1800">
                <a:solidFill>
                  <a:srgbClr val="000000"/>
                </a:solidFill>
              </a:defRPr>
            </a:pPr>
            <a:endParaRPr sz="1200" dirty="0">
              <a:latin typeface="Calibri" panose="020F0502020204030204" pitchFamily="34" charset="0"/>
              <a:ea typeface="Times New Roman"/>
              <a:cs typeface="Times New Roman"/>
              <a:sym typeface="Times New Roman"/>
            </a:endParaRPr>
          </a:p>
          <a:p>
            <a:pPr marL="914400" lvl="1" indent="-457200">
              <a:lnSpc>
                <a:spcPct val="90000"/>
              </a:lnSpc>
              <a:buClr>
                <a:schemeClr val="accent1"/>
              </a:buClr>
              <a:buFont typeface="Arial" panose="020B0604020202020204" pitchFamily="34" charset="0"/>
              <a:buChar char="•"/>
              <a:defRPr sz="1800">
                <a:solidFill>
                  <a:srgbClr val="000000"/>
                </a:solidFill>
              </a:defRPr>
            </a:pPr>
            <a:endParaRPr sz="1200" dirty="0">
              <a:latin typeface="Calibri" panose="020F0502020204030204" pitchFamily="34" charset="0"/>
              <a:ea typeface="Times New Roman"/>
              <a:cs typeface="Times New Roman"/>
              <a:sym typeface="Times New Roman"/>
            </a:endParaRPr>
          </a:p>
          <a:p>
            <a:pPr marL="1080654" lvl="1" indent="-623454">
              <a:lnSpc>
                <a:spcPct val="90000"/>
              </a:lnSpc>
              <a:spcBef>
                <a:spcPts val="700"/>
              </a:spcBef>
              <a:buClr>
                <a:schemeClr val="accent1"/>
              </a:buClr>
              <a:buFont typeface="Arial" panose="020B0604020202020204" pitchFamily="34" charset="0"/>
              <a:buChar char="•"/>
              <a:defRPr sz="1800">
                <a:solidFill>
                  <a:srgbClr val="000000"/>
                </a:solidFill>
              </a:defRPr>
            </a:pPr>
            <a:r>
              <a:rPr lang="en-US" sz="3000" dirty="0" smtClean="0">
                <a:latin typeface="Calibri" panose="020F0502020204030204" pitchFamily="34" charset="0"/>
                <a:ea typeface="Times New Roman"/>
                <a:cs typeface="Times New Roman"/>
                <a:sym typeface="Times New Roman"/>
              </a:rPr>
              <a:t>Long term goal is supporting change by helping </a:t>
            </a:r>
            <a:r>
              <a:rPr sz="3000" dirty="0" smtClean="0">
                <a:latin typeface="Calibri" panose="020F0502020204030204" pitchFamily="34" charset="0"/>
                <a:ea typeface="Times New Roman"/>
                <a:cs typeface="Times New Roman"/>
                <a:sym typeface="Times New Roman"/>
              </a:rPr>
              <a:t>institutions </a:t>
            </a:r>
            <a:r>
              <a:rPr sz="3000" dirty="0">
                <a:latin typeface="Calibri" panose="020F0502020204030204" pitchFamily="34" charset="0"/>
                <a:ea typeface="Times New Roman"/>
                <a:cs typeface="Times New Roman"/>
                <a:sym typeface="Times New Roman"/>
              </a:rPr>
              <a:t>to evaluate their teaching </a:t>
            </a:r>
            <a:r>
              <a:rPr sz="3000" dirty="0" smtClean="0">
                <a:latin typeface="Calibri" panose="020F0502020204030204" pitchFamily="34" charset="0"/>
                <a:ea typeface="Times New Roman"/>
                <a:cs typeface="Times New Roman"/>
                <a:sym typeface="Times New Roman"/>
              </a:rPr>
              <a:t>culture </a:t>
            </a:r>
            <a:r>
              <a:rPr sz="3000" dirty="0">
                <a:latin typeface="Calibri" panose="020F0502020204030204" pitchFamily="34" charset="0"/>
                <a:ea typeface="Times New Roman"/>
                <a:cs typeface="Times New Roman"/>
                <a:sym typeface="Times New Roman"/>
              </a:rPr>
              <a:t>and use </a:t>
            </a:r>
            <a:r>
              <a:rPr lang="en-US" sz="3000" dirty="0" smtClean="0">
                <a:latin typeface="Calibri" panose="020F0502020204030204" pitchFamily="34" charset="0"/>
                <a:ea typeface="Times New Roman"/>
                <a:cs typeface="Times New Roman"/>
                <a:sym typeface="Times New Roman"/>
              </a:rPr>
              <a:t>strategies </a:t>
            </a:r>
            <a:r>
              <a:rPr sz="3000" dirty="0" smtClean="0">
                <a:latin typeface="Calibri" panose="020F0502020204030204" pitchFamily="34" charset="0"/>
                <a:ea typeface="Times New Roman"/>
                <a:cs typeface="Times New Roman"/>
                <a:sym typeface="Times New Roman"/>
              </a:rPr>
              <a:t>to </a:t>
            </a:r>
            <a:r>
              <a:rPr lang="en-US" sz="3000" dirty="0" smtClean="0">
                <a:latin typeface="Calibri" panose="020F0502020204030204" pitchFamily="34" charset="0"/>
                <a:ea typeface="Times New Roman"/>
                <a:cs typeface="Times New Roman"/>
                <a:sym typeface="Times New Roman"/>
              </a:rPr>
              <a:t>engage in continual enhancement</a:t>
            </a:r>
            <a:endParaRPr sz="2200" dirty="0">
              <a:solidFill>
                <a:srgbClr val="676A55"/>
              </a:solidFill>
              <a:latin typeface="Calibri" panose="020F0502020204030204" pitchFamily="34" charset="0"/>
            </a:endParaRPr>
          </a:p>
          <a:p>
            <a:pPr marL="914400" lvl="1" indent="-457200">
              <a:lnSpc>
                <a:spcPct val="90000"/>
              </a:lnSpc>
              <a:buClr>
                <a:schemeClr val="accent1"/>
              </a:buClr>
              <a:buFont typeface="Arial" panose="020B0604020202020204" pitchFamily="34" charset="0"/>
              <a:buChar char="•"/>
              <a:defRPr sz="1800">
                <a:solidFill>
                  <a:srgbClr val="000000"/>
                </a:solidFill>
              </a:defRPr>
            </a:pPr>
            <a:endParaRPr sz="1200" dirty="0">
              <a:latin typeface="Calibri" panose="020F0502020204030204" pitchFamily="34" charset="0"/>
              <a:ea typeface="Times New Roman"/>
              <a:cs typeface="Times New Roman"/>
              <a:sym typeface="Times New Roman"/>
            </a:endParaRPr>
          </a:p>
        </p:txBody>
      </p:sp>
      <p:sp>
        <p:nvSpPr>
          <p:cNvPr id="428" name="Shape 428"/>
          <p:cNvSpPr>
            <a:spLocks noGrp="1"/>
          </p:cNvSpPr>
          <p:nvPr>
            <p:ph type="sldNum" sz="quarter" idx="2"/>
          </p:nvPr>
        </p:nvSpPr>
        <p:spPr>
          <a:xfrm>
            <a:off x="8382000" y="6645275"/>
            <a:ext cx="762000" cy="365125"/>
          </a:xfrm>
          <a:prstGeom prst="rect">
            <a:avLst/>
          </a:prstGeom>
          <a:extLst>
            <a:ext uri="{C572A759-6A51-4108-AA02-DFA0A04FC94B}">
              <ma14:wrappingTextBoxFlag xmlns="" xmlns:ma14="http://schemas.microsoft.com/office/mac/drawingml/2011/main" val="1"/>
            </a:ext>
          </a:extLst>
        </p:spPr>
        <p:txBody>
          <a:bodyPr lIns="0" tIns="0" rIns="0" bIns="0">
            <a:normAutofit/>
          </a:bodyPr>
          <a:lstStyle/>
          <a:p>
            <a:pPr lvl="0">
              <a:defRPr sz="1800"/>
            </a:pPr>
            <a:fld id="{86CB4B4D-7CA3-9044-876B-883B54F8677D}" type="slidenum">
              <a:rPr sz="1200"/>
              <a:t>21</a:t>
            </a:fld>
            <a:endParaRPr sz="1200"/>
          </a:p>
        </p:txBody>
      </p:sp>
    </p:spTree>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 name="Shape 432"/>
          <p:cNvSpPr>
            <a:spLocks noGrp="1"/>
          </p:cNvSpPr>
          <p:nvPr>
            <p:ph type="title"/>
          </p:nvPr>
        </p:nvSpPr>
        <p:spPr>
          <a:xfrm>
            <a:off x="762000" y="381000"/>
            <a:ext cx="6781800" cy="838200"/>
          </a:xfrm>
          <a:prstGeom prst="rect">
            <a:avLst/>
          </a:prstGeom>
        </p:spPr>
        <p:txBody>
          <a:bodyPr/>
          <a:lstStyle>
            <a:lvl1pPr defTabSz="877823">
              <a:defRPr sz="4224"/>
            </a:lvl1pPr>
          </a:lstStyle>
          <a:p>
            <a:pPr lvl="0">
              <a:defRPr sz="1800" b="0">
                <a:solidFill>
                  <a:srgbClr val="000000"/>
                </a:solidFill>
              </a:defRPr>
            </a:pPr>
            <a:r>
              <a:rPr sz="4224" b="1" dirty="0">
                <a:solidFill>
                  <a:schemeClr val="accent1">
                    <a:lumMod val="75000"/>
                  </a:schemeClr>
                </a:solidFill>
                <a:latin typeface="Calibri" panose="020F0502020204030204" pitchFamily="34" charset="0"/>
              </a:rPr>
              <a:t>Research team</a:t>
            </a:r>
          </a:p>
        </p:txBody>
      </p:sp>
      <p:sp>
        <p:nvSpPr>
          <p:cNvPr id="433" name="Shape 433"/>
          <p:cNvSpPr>
            <a:spLocks noGrp="1"/>
          </p:cNvSpPr>
          <p:nvPr>
            <p:ph type="body" idx="1"/>
          </p:nvPr>
        </p:nvSpPr>
        <p:spPr>
          <a:xfrm>
            <a:off x="762000" y="1371599"/>
            <a:ext cx="7897906" cy="5273675"/>
          </a:xfrm>
          <a:prstGeom prst="rect">
            <a:avLst/>
          </a:prstGeom>
        </p:spPr>
        <p:txBody>
          <a:bodyPr>
            <a:normAutofit fontScale="92500"/>
          </a:bodyPr>
          <a:lstStyle/>
          <a:p>
            <a:pPr marL="271576" lvl="0" indent="-271576" defTabSz="905255">
              <a:defRPr sz="1800">
                <a:solidFill>
                  <a:srgbClr val="000000"/>
                </a:solidFill>
              </a:defRPr>
            </a:pPr>
            <a:r>
              <a:rPr sz="2376" dirty="0" smtClean="0"/>
              <a:t>Paola </a:t>
            </a:r>
            <a:r>
              <a:rPr sz="2376" dirty="0"/>
              <a:t>Borin </a:t>
            </a:r>
            <a:r>
              <a:rPr sz="2376" dirty="0" smtClean="0"/>
              <a:t>(</a:t>
            </a:r>
            <a:r>
              <a:rPr sz="2376" dirty="0"/>
              <a:t>Ryerson University)</a:t>
            </a:r>
          </a:p>
          <a:p>
            <a:pPr marL="271576" lvl="0" indent="-271576" defTabSz="905255">
              <a:defRPr sz="1800">
                <a:solidFill>
                  <a:srgbClr val="000000"/>
                </a:solidFill>
              </a:defRPr>
            </a:pPr>
            <a:r>
              <a:rPr sz="2376" dirty="0"/>
              <a:t>Deb Dawson </a:t>
            </a:r>
            <a:r>
              <a:rPr lang="en-US" sz="2376" dirty="0" smtClean="0"/>
              <a:t>and Ken Meadows </a:t>
            </a:r>
            <a:r>
              <a:rPr sz="2376" dirty="0" smtClean="0"/>
              <a:t>(University </a:t>
            </a:r>
            <a:r>
              <a:rPr sz="2376" dirty="0"/>
              <a:t>of Western Ontario)</a:t>
            </a:r>
          </a:p>
          <a:p>
            <a:pPr marL="271576" lvl="0" indent="-271576" defTabSz="905255">
              <a:defRPr sz="1800">
                <a:solidFill>
                  <a:srgbClr val="000000"/>
                </a:solidFill>
              </a:defRPr>
            </a:pPr>
            <a:r>
              <a:rPr sz="2376" dirty="0" smtClean="0"/>
              <a:t>Donna </a:t>
            </a:r>
            <a:r>
              <a:rPr sz="2376" dirty="0"/>
              <a:t>Ellis (University of Waterloo)</a:t>
            </a:r>
          </a:p>
          <a:p>
            <a:pPr marL="271576" lvl="0" indent="-271576" defTabSz="905255">
              <a:defRPr sz="1800">
                <a:solidFill>
                  <a:srgbClr val="000000"/>
                </a:solidFill>
              </a:defRPr>
            </a:pPr>
            <a:r>
              <a:rPr sz="2376" dirty="0"/>
              <a:t>Lori Goff (McMaster University)</a:t>
            </a:r>
          </a:p>
          <a:p>
            <a:pPr marL="271576" lvl="0" indent="-271576" defTabSz="905255">
              <a:defRPr sz="1800">
                <a:solidFill>
                  <a:srgbClr val="000000"/>
                </a:solidFill>
              </a:defRPr>
            </a:pPr>
            <a:r>
              <a:rPr sz="2376" dirty="0"/>
              <a:t>Jill Grose (Brock University)</a:t>
            </a:r>
          </a:p>
          <a:p>
            <a:pPr marL="271576" lvl="0" indent="-271576" defTabSz="905255">
              <a:defRPr sz="1800">
                <a:solidFill>
                  <a:srgbClr val="000000"/>
                </a:solidFill>
              </a:defRPr>
            </a:pPr>
            <a:r>
              <a:rPr sz="2376" dirty="0"/>
              <a:t>Sandy Hughes </a:t>
            </a:r>
            <a:r>
              <a:rPr lang="en-US" sz="2376" dirty="0" smtClean="0"/>
              <a:t>and Joseph Beer </a:t>
            </a:r>
            <a:r>
              <a:rPr sz="2376" dirty="0" smtClean="0"/>
              <a:t>(Laurier </a:t>
            </a:r>
            <a:r>
              <a:rPr sz="2376" dirty="0"/>
              <a:t>University)</a:t>
            </a:r>
          </a:p>
          <a:p>
            <a:pPr marL="271576" lvl="0" indent="-271576" defTabSz="905255">
              <a:defRPr sz="1800">
                <a:solidFill>
                  <a:srgbClr val="000000"/>
                </a:solidFill>
              </a:defRPr>
            </a:pPr>
            <a:r>
              <a:rPr sz="2376" dirty="0"/>
              <a:t>Erika Kustra (University of Windsor)</a:t>
            </a:r>
          </a:p>
          <a:p>
            <a:pPr marL="271576" lvl="0" indent="-271576" defTabSz="905255">
              <a:defRPr sz="1800">
                <a:solidFill>
                  <a:srgbClr val="000000"/>
                </a:solidFill>
              </a:defRPr>
            </a:pPr>
            <a:r>
              <a:rPr lang="en-US" sz="2376" dirty="0" smtClean="0"/>
              <a:t>Lynn Taylor (University of Calgary)</a:t>
            </a:r>
            <a:endParaRPr sz="2376" dirty="0"/>
          </a:p>
          <a:p>
            <a:pPr marL="271576" lvl="0" indent="-271576" defTabSz="905255">
              <a:defRPr sz="1800">
                <a:solidFill>
                  <a:srgbClr val="000000"/>
                </a:solidFill>
              </a:defRPr>
            </a:pPr>
            <a:r>
              <a:rPr sz="2376" dirty="0"/>
              <a:t>Peter Wolf </a:t>
            </a:r>
            <a:r>
              <a:rPr sz="2376" dirty="0" smtClean="0"/>
              <a:t>(Queens University</a:t>
            </a:r>
            <a:r>
              <a:rPr lang="en-US" sz="2376" dirty="0" smtClean="0"/>
              <a:t>, previously University of </a:t>
            </a:r>
            <a:r>
              <a:rPr lang="en-US" sz="2376" dirty="0" err="1" smtClean="0"/>
              <a:t>Guelp</a:t>
            </a:r>
            <a:r>
              <a:rPr sz="2376" dirty="0" smtClean="0"/>
              <a:t>)</a:t>
            </a:r>
            <a:endParaRPr lang="en-US" sz="2376" dirty="0" smtClean="0"/>
          </a:p>
          <a:p>
            <a:pPr marL="271576" lvl="0" indent="-271576" defTabSz="905255">
              <a:defRPr sz="1800">
                <a:solidFill>
                  <a:srgbClr val="000000"/>
                </a:solidFill>
              </a:defRPr>
            </a:pPr>
            <a:endParaRPr lang="en-US" sz="2376" dirty="0" smtClean="0"/>
          </a:p>
          <a:p>
            <a:pPr marL="271576" indent="-271576" defTabSz="905255">
              <a:defRPr sz="1800">
                <a:solidFill>
                  <a:srgbClr val="000000"/>
                </a:solidFill>
              </a:defRPr>
            </a:pPr>
            <a:r>
              <a:rPr lang="en-US" sz="2376" i="1" dirty="0"/>
              <a:t>Florida Doci </a:t>
            </a:r>
            <a:r>
              <a:rPr lang="en-US" sz="2376" i="1" dirty="0" smtClean="0"/>
              <a:t>(Project Coordinator, graduate, </a:t>
            </a:r>
            <a:r>
              <a:rPr lang="en-US" sz="2376" i="1" dirty="0"/>
              <a:t>University of Windsor)</a:t>
            </a:r>
          </a:p>
          <a:p>
            <a:pPr marL="271576" lvl="0" indent="-271576" defTabSz="905255">
              <a:defRPr sz="1800">
                <a:solidFill>
                  <a:srgbClr val="000000"/>
                </a:solidFill>
              </a:defRPr>
            </a:pPr>
            <a:r>
              <a:rPr lang="en-US" sz="2376" i="1" dirty="0" smtClean="0"/>
              <a:t>Student Research Assistants</a:t>
            </a:r>
          </a:p>
          <a:p>
            <a:pPr marL="271576" lvl="0" indent="-271576" defTabSz="905255">
              <a:defRPr sz="1800">
                <a:solidFill>
                  <a:srgbClr val="000000"/>
                </a:solidFill>
              </a:defRPr>
            </a:pPr>
            <a:r>
              <a:rPr lang="en-US" sz="2376" b="1" dirty="0" smtClean="0">
                <a:solidFill>
                  <a:schemeClr val="tx1"/>
                </a:solidFill>
              </a:rPr>
              <a:t>Acknowledgement:  </a:t>
            </a:r>
            <a:r>
              <a:rPr lang="en-US" sz="2376" dirty="0" smtClean="0"/>
              <a:t>MTCU Productivity Innovation Fund grant</a:t>
            </a:r>
            <a:endParaRPr sz="2376" dirty="0"/>
          </a:p>
        </p:txBody>
      </p:sp>
      <p:sp>
        <p:nvSpPr>
          <p:cNvPr id="434" name="Shape 434"/>
          <p:cNvSpPr>
            <a:spLocks noGrp="1"/>
          </p:cNvSpPr>
          <p:nvPr>
            <p:ph type="sldNum" sz="quarter" idx="2"/>
          </p:nvPr>
        </p:nvSpPr>
        <p:spPr>
          <a:xfrm>
            <a:off x="8382000" y="6645275"/>
            <a:ext cx="762000" cy="365125"/>
          </a:xfrm>
          <a:prstGeom prst="rect">
            <a:avLst/>
          </a:prstGeom>
          <a:extLst>
            <a:ext uri="{C572A759-6A51-4108-AA02-DFA0A04FC94B}">
              <ma14:wrappingTextBoxFlag xmlns="" xmlns:ma14="http://schemas.microsoft.com/office/mac/drawingml/2011/main" val="1"/>
            </a:ext>
          </a:extLst>
        </p:spPr>
        <p:txBody>
          <a:bodyPr lIns="0" tIns="0" rIns="0" bIns="0">
            <a:normAutofit/>
          </a:bodyPr>
          <a:lstStyle/>
          <a:p>
            <a:pPr lvl="0">
              <a:defRPr sz="1800"/>
            </a:pPr>
            <a:fld id="{86CB4B4D-7CA3-9044-876B-883B54F8677D}" type="slidenum">
              <a:rPr sz="1200"/>
              <a:t>22</a:t>
            </a:fld>
            <a:endParaRPr sz="1200"/>
          </a:p>
        </p:txBody>
      </p:sp>
    </p:spTree>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 name="Shape 439"/>
          <p:cNvSpPr>
            <a:spLocks noGrp="1"/>
          </p:cNvSpPr>
          <p:nvPr>
            <p:ph type="title"/>
          </p:nvPr>
        </p:nvSpPr>
        <p:spPr>
          <a:xfrm>
            <a:off x="245096" y="427062"/>
            <a:ext cx="7086600" cy="533400"/>
          </a:xfrm>
          <a:prstGeom prst="rect">
            <a:avLst/>
          </a:prstGeom>
        </p:spPr>
        <p:txBody>
          <a:bodyPr>
            <a:noAutofit/>
          </a:bodyPr>
          <a:lstStyle>
            <a:lvl1pPr defTabSz="804672">
              <a:defRPr sz="3168" b="0">
                <a:solidFill>
                  <a:srgbClr val="00B050"/>
                </a:solidFill>
                <a:latin typeface="Times New Roman"/>
                <a:ea typeface="Times New Roman"/>
                <a:cs typeface="Times New Roman"/>
                <a:sym typeface="Times New Roman"/>
              </a:defRPr>
            </a:lvl1pPr>
          </a:lstStyle>
          <a:p>
            <a:pPr lvl="0">
              <a:defRPr sz="1800">
                <a:solidFill>
                  <a:srgbClr val="000000"/>
                </a:solidFill>
              </a:defRPr>
            </a:pPr>
            <a:r>
              <a:rPr sz="3600" dirty="0">
                <a:solidFill>
                  <a:schemeClr val="accent1"/>
                </a:solidFill>
                <a:latin typeface="Calibri" panose="020F0502020204030204" pitchFamily="34" charset="0"/>
              </a:rPr>
              <a:t>References</a:t>
            </a:r>
          </a:p>
        </p:txBody>
      </p:sp>
      <p:sp>
        <p:nvSpPr>
          <p:cNvPr id="440" name="Shape 440"/>
          <p:cNvSpPr>
            <a:spLocks noGrp="1"/>
          </p:cNvSpPr>
          <p:nvPr>
            <p:ph type="body" idx="1"/>
          </p:nvPr>
        </p:nvSpPr>
        <p:spPr>
          <a:xfrm>
            <a:off x="245096" y="839244"/>
            <a:ext cx="8740153" cy="5793505"/>
          </a:xfrm>
          <a:prstGeom prst="rect">
            <a:avLst/>
          </a:prstGeom>
        </p:spPr>
        <p:txBody>
          <a:bodyPr>
            <a:noAutofit/>
          </a:bodyPr>
          <a:lstStyle/>
          <a:p>
            <a:pPr marL="457200" lvl="1" indent="-457200" algn="l">
              <a:spcBef>
                <a:spcPts val="0"/>
              </a:spcBef>
              <a:buSzTx/>
              <a:buNone/>
              <a:defRPr sz="1800">
                <a:solidFill>
                  <a:srgbClr val="000000"/>
                </a:solidFill>
              </a:defRPr>
            </a:pPr>
            <a:r>
              <a:rPr lang="en-US" sz="1950" b="1" dirty="0" smtClean="0">
                <a:latin typeface="Calibri" panose="020F0502020204030204" pitchFamily="34" charset="0"/>
                <a:ea typeface="Times New Roman"/>
                <a:cs typeface="Times New Roman"/>
                <a:sym typeface="Times New Roman"/>
              </a:rPr>
              <a:t>Berger</a:t>
            </a:r>
            <a:r>
              <a:rPr lang="en-US" sz="1950" b="1" dirty="0">
                <a:latin typeface="Calibri" panose="020F0502020204030204" pitchFamily="34" charset="0"/>
                <a:ea typeface="Times New Roman"/>
                <a:cs typeface="Times New Roman"/>
                <a:sym typeface="Times New Roman"/>
              </a:rPr>
              <a:t>, J.B. &amp; Braxton, J.M. (1998</a:t>
            </a:r>
            <a:r>
              <a:rPr lang="en-US" sz="1950" dirty="0">
                <a:latin typeface="Calibri" panose="020F0502020204030204" pitchFamily="34" charset="0"/>
                <a:ea typeface="Times New Roman"/>
                <a:cs typeface="Times New Roman"/>
                <a:sym typeface="Times New Roman"/>
              </a:rPr>
              <a:t>). Revising Tinto’s </a:t>
            </a:r>
            <a:r>
              <a:rPr lang="en-US" sz="1950" dirty="0" err="1">
                <a:latin typeface="Calibri" panose="020F0502020204030204" pitchFamily="34" charset="0"/>
                <a:ea typeface="Times New Roman"/>
                <a:cs typeface="Times New Roman"/>
                <a:sym typeface="Times New Roman"/>
              </a:rPr>
              <a:t>interactionalist</a:t>
            </a:r>
            <a:r>
              <a:rPr lang="en-US" sz="1950" dirty="0">
                <a:latin typeface="Calibri" panose="020F0502020204030204" pitchFamily="34" charset="0"/>
                <a:ea typeface="Times New Roman"/>
                <a:cs typeface="Times New Roman"/>
                <a:sym typeface="Times New Roman"/>
              </a:rPr>
              <a:t> theory of student </a:t>
            </a:r>
            <a:r>
              <a:rPr lang="en-US" sz="1950" dirty="0" smtClean="0">
                <a:latin typeface="Calibri" panose="020F0502020204030204" pitchFamily="34" charset="0"/>
                <a:ea typeface="Times New Roman"/>
                <a:cs typeface="Times New Roman"/>
                <a:sym typeface="Times New Roman"/>
              </a:rPr>
              <a:t>departure through </a:t>
            </a:r>
            <a:r>
              <a:rPr lang="en-US" sz="1950" dirty="0">
                <a:latin typeface="Calibri" panose="020F0502020204030204" pitchFamily="34" charset="0"/>
                <a:ea typeface="Times New Roman"/>
                <a:cs typeface="Times New Roman"/>
                <a:sym typeface="Times New Roman"/>
              </a:rPr>
              <a:t>theory elaboration: Examining the role of organizational attributes in </a:t>
            </a:r>
            <a:r>
              <a:rPr lang="en-US" sz="1950" dirty="0" smtClean="0">
                <a:latin typeface="Calibri" panose="020F0502020204030204" pitchFamily="34" charset="0"/>
                <a:ea typeface="Times New Roman"/>
                <a:cs typeface="Times New Roman"/>
                <a:sym typeface="Times New Roman"/>
              </a:rPr>
              <a:t>the persistence </a:t>
            </a:r>
            <a:r>
              <a:rPr lang="en-US" sz="1950" dirty="0">
                <a:latin typeface="Calibri" panose="020F0502020204030204" pitchFamily="34" charset="0"/>
                <a:ea typeface="Times New Roman"/>
                <a:cs typeface="Times New Roman"/>
                <a:sym typeface="Times New Roman"/>
              </a:rPr>
              <a:t>process. Research in Higher Education, 39(2), 103–119</a:t>
            </a:r>
            <a:r>
              <a:rPr lang="en-US" sz="1950" dirty="0" smtClean="0">
                <a:latin typeface="Calibri" panose="020F0502020204030204" pitchFamily="34" charset="0"/>
                <a:ea typeface="Times New Roman"/>
                <a:cs typeface="Times New Roman"/>
                <a:sym typeface="Times New Roman"/>
              </a:rPr>
              <a:t>.</a:t>
            </a:r>
          </a:p>
          <a:p>
            <a:pPr marL="457200" lvl="1" indent="-457200" algn="l">
              <a:spcBef>
                <a:spcPts val="0"/>
              </a:spcBef>
              <a:buSzTx/>
              <a:buNone/>
              <a:defRPr sz="1800">
                <a:solidFill>
                  <a:srgbClr val="000000"/>
                </a:solidFill>
              </a:defRPr>
            </a:pPr>
            <a:r>
              <a:rPr sz="1950" b="1" dirty="0" smtClean="0">
                <a:latin typeface="Calibri" panose="020F0502020204030204" pitchFamily="34" charset="0"/>
                <a:ea typeface="Times New Roman"/>
                <a:cs typeface="Times New Roman"/>
                <a:sym typeface="Times New Roman"/>
              </a:rPr>
              <a:t>Burke, J. C. (1998). </a:t>
            </a:r>
            <a:r>
              <a:rPr sz="1950" dirty="0" smtClean="0">
                <a:latin typeface="Calibri" panose="020F0502020204030204" pitchFamily="34" charset="0"/>
                <a:ea typeface="Times New Roman"/>
                <a:cs typeface="Times New Roman"/>
                <a:sym typeface="Times New Roman"/>
              </a:rPr>
              <a:t>Performance </a:t>
            </a:r>
            <a:r>
              <a:rPr lang="en-US" sz="1950" dirty="0" smtClean="0">
                <a:latin typeface="Calibri" panose="020F0502020204030204" pitchFamily="34" charset="0"/>
                <a:ea typeface="Times New Roman"/>
                <a:cs typeface="Times New Roman"/>
                <a:sym typeface="Times New Roman"/>
              </a:rPr>
              <a:t>F</a:t>
            </a:r>
            <a:r>
              <a:rPr sz="1950" dirty="0" smtClean="0">
                <a:latin typeface="Calibri" panose="020F0502020204030204" pitchFamily="34" charset="0"/>
                <a:ea typeface="Times New Roman"/>
                <a:cs typeface="Times New Roman"/>
                <a:sym typeface="Times New Roman"/>
              </a:rPr>
              <a:t>unding </a:t>
            </a:r>
            <a:r>
              <a:rPr lang="en-US" sz="1950" dirty="0" smtClean="0">
                <a:latin typeface="Calibri" panose="020F0502020204030204" pitchFamily="34" charset="0"/>
                <a:ea typeface="Times New Roman"/>
                <a:cs typeface="Times New Roman"/>
                <a:sym typeface="Times New Roman"/>
              </a:rPr>
              <a:t>I</a:t>
            </a:r>
            <a:r>
              <a:rPr sz="1950" dirty="0" smtClean="0">
                <a:latin typeface="Calibri" panose="020F0502020204030204" pitchFamily="34" charset="0"/>
                <a:ea typeface="Times New Roman"/>
                <a:cs typeface="Times New Roman"/>
                <a:sym typeface="Times New Roman"/>
              </a:rPr>
              <a:t>ndicators: Concerns, </a:t>
            </a:r>
            <a:r>
              <a:rPr lang="en-US" sz="1950" dirty="0" smtClean="0">
                <a:latin typeface="Calibri" panose="020F0502020204030204" pitchFamily="34" charset="0"/>
                <a:ea typeface="Times New Roman"/>
                <a:cs typeface="Times New Roman"/>
                <a:sym typeface="Times New Roman"/>
              </a:rPr>
              <a:t>V</a:t>
            </a:r>
            <a:r>
              <a:rPr sz="1950" dirty="0" smtClean="0">
                <a:latin typeface="Calibri" panose="020F0502020204030204" pitchFamily="34" charset="0"/>
                <a:ea typeface="Times New Roman"/>
                <a:cs typeface="Times New Roman"/>
                <a:sym typeface="Times New Roman"/>
              </a:rPr>
              <a:t>alues, and </a:t>
            </a:r>
            <a:r>
              <a:rPr lang="en-US" sz="1950" dirty="0" smtClean="0">
                <a:latin typeface="Calibri" panose="020F0502020204030204" pitchFamily="34" charset="0"/>
                <a:ea typeface="Times New Roman"/>
                <a:cs typeface="Times New Roman"/>
                <a:sym typeface="Times New Roman"/>
              </a:rPr>
              <a:t>M</a:t>
            </a:r>
            <a:r>
              <a:rPr sz="1950" dirty="0" smtClean="0">
                <a:latin typeface="Calibri" panose="020F0502020204030204" pitchFamily="34" charset="0"/>
                <a:ea typeface="Times New Roman"/>
                <a:cs typeface="Times New Roman"/>
                <a:sym typeface="Times New Roman"/>
              </a:rPr>
              <a:t>odels for </a:t>
            </a:r>
            <a:r>
              <a:rPr lang="en-US" sz="1950" dirty="0" smtClean="0">
                <a:latin typeface="Calibri" panose="020F0502020204030204" pitchFamily="34" charset="0"/>
                <a:ea typeface="Times New Roman"/>
                <a:cs typeface="Times New Roman"/>
                <a:sym typeface="Times New Roman"/>
              </a:rPr>
              <a:t>S</a:t>
            </a:r>
            <a:r>
              <a:rPr sz="1950" dirty="0" smtClean="0">
                <a:latin typeface="Calibri" panose="020F0502020204030204" pitchFamily="34" charset="0"/>
                <a:ea typeface="Times New Roman"/>
                <a:cs typeface="Times New Roman"/>
                <a:sym typeface="Times New Roman"/>
              </a:rPr>
              <a:t>tate </a:t>
            </a:r>
            <a:r>
              <a:rPr lang="en-US" sz="1950" dirty="0" smtClean="0">
                <a:latin typeface="Calibri" panose="020F0502020204030204" pitchFamily="34" charset="0"/>
                <a:ea typeface="Times New Roman"/>
                <a:cs typeface="Times New Roman"/>
                <a:sym typeface="Times New Roman"/>
              </a:rPr>
              <a:t>C</a:t>
            </a:r>
            <a:r>
              <a:rPr sz="1950" dirty="0" smtClean="0">
                <a:latin typeface="Calibri" panose="020F0502020204030204" pitchFamily="34" charset="0"/>
                <a:ea typeface="Times New Roman"/>
                <a:cs typeface="Times New Roman"/>
                <a:sym typeface="Times New Roman"/>
              </a:rPr>
              <a:t>olleges and </a:t>
            </a:r>
            <a:r>
              <a:rPr lang="en-US" sz="1950" dirty="0" smtClean="0">
                <a:latin typeface="Calibri" panose="020F0502020204030204" pitchFamily="34" charset="0"/>
                <a:ea typeface="Times New Roman"/>
                <a:cs typeface="Times New Roman"/>
                <a:sym typeface="Times New Roman"/>
              </a:rPr>
              <a:t>U</a:t>
            </a:r>
            <a:r>
              <a:rPr sz="1950" dirty="0" smtClean="0">
                <a:latin typeface="Calibri" panose="020F0502020204030204" pitchFamily="34" charset="0"/>
                <a:ea typeface="Times New Roman"/>
                <a:cs typeface="Times New Roman"/>
                <a:sym typeface="Times New Roman"/>
              </a:rPr>
              <a:t>niversities. New Directions for Institutional Research,</a:t>
            </a:r>
            <a:r>
              <a:rPr lang="en-US" sz="1950" dirty="0" smtClean="0">
                <a:latin typeface="Calibri" panose="020F0502020204030204" pitchFamily="34" charset="0"/>
                <a:ea typeface="Times New Roman"/>
                <a:cs typeface="Times New Roman"/>
                <a:sym typeface="Times New Roman"/>
              </a:rPr>
              <a:t> </a:t>
            </a:r>
            <a:r>
              <a:rPr sz="1950" dirty="0" smtClean="0">
                <a:latin typeface="Calibri" panose="020F0502020204030204" pitchFamily="34" charset="0"/>
                <a:ea typeface="Times New Roman"/>
                <a:cs typeface="Times New Roman"/>
                <a:sym typeface="Times New Roman"/>
              </a:rPr>
              <a:t>97, 49</a:t>
            </a:r>
            <a:r>
              <a:rPr lang="en-US" sz="1950" dirty="0" smtClean="0">
                <a:latin typeface="Calibri" panose="020F0502020204030204" pitchFamily="34" charset="0"/>
                <a:ea typeface="Times New Roman"/>
                <a:cs typeface="Times New Roman"/>
                <a:sym typeface="Times New Roman"/>
              </a:rPr>
              <a:t>-</a:t>
            </a:r>
            <a:r>
              <a:rPr sz="1950" dirty="0" smtClean="0">
                <a:latin typeface="Calibri" panose="020F0502020204030204" pitchFamily="34" charset="0"/>
                <a:ea typeface="Times New Roman"/>
                <a:cs typeface="Times New Roman"/>
                <a:sym typeface="Times New Roman"/>
              </a:rPr>
              <a:t>60.</a:t>
            </a:r>
          </a:p>
          <a:p>
            <a:pPr marL="457200" lvl="0" indent="-457200" algn="l">
              <a:spcBef>
                <a:spcPts val="0"/>
              </a:spcBef>
              <a:buSzTx/>
              <a:buNone/>
              <a:defRPr sz="1800">
                <a:solidFill>
                  <a:srgbClr val="000000"/>
                </a:solidFill>
              </a:defRPr>
            </a:pPr>
            <a:r>
              <a:rPr sz="1950" b="1" dirty="0" smtClean="0">
                <a:latin typeface="Calibri" panose="020F0502020204030204" pitchFamily="34" charset="0"/>
                <a:ea typeface="Times New Roman"/>
                <a:cs typeface="Times New Roman"/>
                <a:sym typeface="Times New Roman"/>
              </a:rPr>
              <a:t>Chalmers</a:t>
            </a:r>
            <a:r>
              <a:rPr sz="1950" b="1" dirty="0">
                <a:latin typeface="Calibri" panose="020F0502020204030204" pitchFamily="34" charset="0"/>
                <a:ea typeface="Times New Roman"/>
                <a:cs typeface="Times New Roman"/>
                <a:sym typeface="Times New Roman"/>
              </a:rPr>
              <a:t>, D. (2008). </a:t>
            </a:r>
            <a:r>
              <a:rPr sz="1950" dirty="0">
                <a:latin typeface="Calibri" panose="020F0502020204030204" pitchFamily="34" charset="0"/>
                <a:ea typeface="Times New Roman"/>
                <a:cs typeface="Times New Roman"/>
                <a:sym typeface="Times New Roman"/>
              </a:rPr>
              <a:t>Teaching and Learning Quality Indicators in </a:t>
            </a:r>
            <a:r>
              <a:rPr sz="1950" dirty="0" smtClean="0">
                <a:latin typeface="Calibri" panose="020F0502020204030204" pitchFamily="34" charset="0"/>
                <a:ea typeface="Times New Roman"/>
                <a:cs typeface="Times New Roman"/>
                <a:sym typeface="Times New Roman"/>
              </a:rPr>
              <a:t>Australian </a:t>
            </a:r>
            <a:r>
              <a:rPr sz="1950" dirty="0">
                <a:latin typeface="Calibri" panose="020F0502020204030204" pitchFamily="34" charset="0"/>
                <a:ea typeface="Times New Roman"/>
                <a:cs typeface="Times New Roman"/>
                <a:sym typeface="Times New Roman"/>
              </a:rPr>
              <a:t>Universities, Conference proceedings of Institutional </a:t>
            </a:r>
            <a:r>
              <a:rPr sz="1950" dirty="0" smtClean="0">
                <a:latin typeface="Calibri" panose="020F0502020204030204" pitchFamily="34" charset="0"/>
                <a:ea typeface="Times New Roman"/>
                <a:cs typeface="Times New Roman"/>
                <a:sym typeface="Times New Roman"/>
              </a:rPr>
              <a:t>Management</a:t>
            </a:r>
            <a:r>
              <a:rPr lang="en-US" sz="1950" dirty="0" smtClean="0">
                <a:latin typeface="Calibri" panose="020F0502020204030204" pitchFamily="34" charset="0"/>
                <a:ea typeface="Times New Roman"/>
                <a:cs typeface="Times New Roman"/>
                <a:sym typeface="Times New Roman"/>
              </a:rPr>
              <a:t> </a:t>
            </a:r>
            <a:r>
              <a:rPr sz="1950" dirty="0" smtClean="0">
                <a:latin typeface="Calibri" panose="020F0502020204030204" pitchFamily="34" charset="0"/>
                <a:ea typeface="Times New Roman"/>
                <a:cs typeface="Times New Roman"/>
                <a:sym typeface="Times New Roman"/>
              </a:rPr>
              <a:t>in</a:t>
            </a:r>
            <a:r>
              <a:rPr lang="en-US" sz="1950" dirty="0" smtClean="0">
                <a:latin typeface="Calibri" panose="020F0502020204030204" pitchFamily="34" charset="0"/>
                <a:ea typeface="Times New Roman"/>
                <a:cs typeface="Times New Roman"/>
                <a:sym typeface="Times New Roman"/>
              </a:rPr>
              <a:t> </a:t>
            </a:r>
            <a:r>
              <a:rPr sz="1950" dirty="0" smtClean="0">
                <a:latin typeface="Calibri" panose="020F0502020204030204" pitchFamily="34" charset="0"/>
                <a:ea typeface="Times New Roman"/>
                <a:cs typeface="Times New Roman"/>
                <a:sym typeface="Times New Roman"/>
              </a:rPr>
              <a:t>Higher </a:t>
            </a:r>
            <a:r>
              <a:rPr sz="1950" dirty="0">
                <a:latin typeface="Calibri" panose="020F0502020204030204" pitchFamily="34" charset="0"/>
                <a:ea typeface="Times New Roman"/>
                <a:cs typeface="Times New Roman"/>
                <a:sym typeface="Times New Roman"/>
              </a:rPr>
              <a:t>Education (IMHE), Paris France, September 8-12</a:t>
            </a:r>
            <a:r>
              <a:rPr sz="1950" dirty="0" smtClean="0">
                <a:latin typeface="Calibri" panose="020F0502020204030204" pitchFamily="34" charset="0"/>
                <a:ea typeface="Times New Roman"/>
                <a:cs typeface="Times New Roman"/>
                <a:sym typeface="Times New Roman"/>
              </a:rPr>
              <a:t>.</a:t>
            </a:r>
            <a:endParaRPr lang="en-US" sz="1950" dirty="0" smtClean="0">
              <a:latin typeface="Calibri" panose="020F0502020204030204" pitchFamily="34" charset="0"/>
              <a:ea typeface="Times New Roman"/>
              <a:cs typeface="Times New Roman"/>
              <a:sym typeface="Times New Roman"/>
            </a:endParaRPr>
          </a:p>
          <a:p>
            <a:pPr marL="457200" indent="-457200" algn="l">
              <a:spcBef>
                <a:spcPts val="0"/>
              </a:spcBef>
              <a:buSzTx/>
              <a:buNone/>
              <a:defRPr sz="1800">
                <a:solidFill>
                  <a:srgbClr val="000000"/>
                </a:solidFill>
              </a:defRPr>
            </a:pPr>
            <a:r>
              <a:rPr lang="en-US" sz="1950" b="1" dirty="0" smtClean="0"/>
              <a:t>Chalmers</a:t>
            </a:r>
            <a:r>
              <a:rPr lang="en-US" sz="1950" b="1" dirty="0"/>
              <a:t>, D. &amp; Thomson, K. (2008). </a:t>
            </a:r>
            <a:r>
              <a:rPr lang="en-US" sz="1950" dirty="0"/>
              <a:t>Snapshot of Teaching and Learning Practice in Australian Higher Education Institutions. Carrick Institute for Learning and Teaching in Higher Education Ltd, Sydney, </a:t>
            </a:r>
            <a:r>
              <a:rPr lang="en-US" sz="1950" dirty="0" smtClean="0"/>
              <a:t>NSW.</a:t>
            </a:r>
          </a:p>
          <a:p>
            <a:pPr marL="457200" indent="-457200" algn="l">
              <a:spcBef>
                <a:spcPts val="0"/>
              </a:spcBef>
              <a:buSzTx/>
              <a:buNone/>
              <a:defRPr sz="1800">
                <a:solidFill>
                  <a:srgbClr val="000000"/>
                </a:solidFill>
              </a:defRPr>
            </a:pPr>
            <a:r>
              <a:rPr lang="en-US" sz="1950" b="1" dirty="0" smtClean="0">
                <a:latin typeface="Calibri" panose="020F0502020204030204" pitchFamily="34" charset="0"/>
                <a:cs typeface="Times New Roman"/>
                <a:sym typeface="Times New Roman"/>
              </a:rPr>
              <a:t>Cox</a:t>
            </a:r>
            <a:r>
              <a:rPr lang="en-US" sz="1950" b="1" dirty="0">
                <a:latin typeface="Calibri" panose="020F0502020204030204" pitchFamily="34" charset="0"/>
                <a:cs typeface="Times New Roman"/>
                <a:sym typeface="Times New Roman"/>
              </a:rPr>
              <a:t>, B.E., McIntosh, K.L., Reason, R.D., &amp; </a:t>
            </a:r>
            <a:r>
              <a:rPr lang="en-US" sz="1950" b="1" dirty="0" err="1">
                <a:latin typeface="Calibri" panose="020F0502020204030204" pitchFamily="34" charset="0"/>
                <a:cs typeface="Times New Roman"/>
                <a:sym typeface="Times New Roman"/>
              </a:rPr>
              <a:t>Terenzini</a:t>
            </a:r>
            <a:r>
              <a:rPr lang="en-US" sz="1950" b="1" dirty="0">
                <a:latin typeface="Calibri" panose="020F0502020204030204" pitchFamily="34" charset="0"/>
                <a:cs typeface="Times New Roman"/>
                <a:sym typeface="Times New Roman"/>
              </a:rPr>
              <a:t>, P.T. (2011). </a:t>
            </a:r>
            <a:r>
              <a:rPr lang="en-US" sz="1950" dirty="0">
                <a:latin typeface="Calibri" panose="020F0502020204030204" pitchFamily="34" charset="0"/>
                <a:cs typeface="Times New Roman"/>
                <a:sym typeface="Times New Roman"/>
              </a:rPr>
              <a:t>A culture of teaching</a:t>
            </a:r>
            <a:r>
              <a:rPr lang="en-US" sz="1950" dirty="0" smtClean="0">
                <a:latin typeface="Calibri" panose="020F0502020204030204" pitchFamily="34" charset="0"/>
                <a:cs typeface="Times New Roman"/>
                <a:sym typeface="Times New Roman"/>
              </a:rPr>
              <a:t>: Policy</a:t>
            </a:r>
            <a:r>
              <a:rPr lang="en-US" sz="1950" dirty="0">
                <a:latin typeface="Calibri" panose="020F0502020204030204" pitchFamily="34" charset="0"/>
                <a:cs typeface="Times New Roman"/>
                <a:sym typeface="Times New Roman"/>
              </a:rPr>
              <a:t>, perception, and practice in higher education. Research in Higher Education</a:t>
            </a:r>
            <a:r>
              <a:rPr lang="en-US" sz="1950" dirty="0" smtClean="0">
                <a:latin typeface="Calibri" panose="020F0502020204030204" pitchFamily="34" charset="0"/>
                <a:cs typeface="Times New Roman"/>
                <a:sym typeface="Times New Roman"/>
              </a:rPr>
              <a:t>, 52(8</a:t>
            </a:r>
            <a:r>
              <a:rPr lang="en-US" sz="1950" dirty="0">
                <a:latin typeface="Calibri" panose="020F0502020204030204" pitchFamily="34" charset="0"/>
                <a:cs typeface="Times New Roman"/>
                <a:sym typeface="Times New Roman"/>
              </a:rPr>
              <a:t>), 808–829</a:t>
            </a:r>
            <a:r>
              <a:rPr lang="en-US" sz="1950" dirty="0" smtClean="0">
                <a:latin typeface="Calibri" panose="020F0502020204030204" pitchFamily="34" charset="0"/>
                <a:cs typeface="Times New Roman"/>
                <a:sym typeface="Times New Roman"/>
              </a:rPr>
              <a:t>.</a:t>
            </a:r>
          </a:p>
          <a:p>
            <a:pPr marL="457200" indent="-457200" algn="l">
              <a:spcBef>
                <a:spcPts val="0"/>
              </a:spcBef>
              <a:buSzTx/>
              <a:buNone/>
              <a:defRPr sz="1800">
                <a:solidFill>
                  <a:srgbClr val="000000"/>
                </a:solidFill>
              </a:defRPr>
            </a:pPr>
            <a:r>
              <a:rPr lang="en-US" sz="1950" b="1" dirty="0">
                <a:latin typeface="Calibri" panose="020F0502020204030204" pitchFamily="34" charset="0"/>
                <a:ea typeface="Times New Roman"/>
                <a:cs typeface="Times New Roman"/>
                <a:sym typeface="Times New Roman"/>
              </a:rPr>
              <a:t>Denison, D. R. (1996). </a:t>
            </a:r>
            <a:r>
              <a:rPr lang="en-US" sz="1950" dirty="0">
                <a:latin typeface="Calibri" panose="020F0502020204030204" pitchFamily="34" charset="0"/>
                <a:ea typeface="Times New Roman"/>
                <a:cs typeface="Times New Roman"/>
                <a:sym typeface="Times New Roman"/>
              </a:rPr>
              <a:t>What is the Difference Between Organizational Culture and Organizational Climate? A Native’s Point of View on a Decade of Paradigm Wars. Academy of Management Review, 21(3), 619-54.</a:t>
            </a:r>
          </a:p>
          <a:p>
            <a:pPr marL="457200" indent="-457200" algn="l">
              <a:spcBef>
                <a:spcPts val="0"/>
              </a:spcBef>
              <a:buSzTx/>
              <a:buNone/>
              <a:defRPr sz="1800">
                <a:solidFill>
                  <a:srgbClr val="000000"/>
                </a:solidFill>
              </a:defRPr>
            </a:pPr>
            <a:endParaRPr lang="en-US" sz="1950" dirty="0">
              <a:latin typeface="Calibri" panose="020F0502020204030204" pitchFamily="34" charset="0"/>
              <a:cs typeface="Times New Roman"/>
              <a:sym typeface="Times New Roman"/>
            </a:endParaRPr>
          </a:p>
        </p:txBody>
      </p:sp>
      <p:sp>
        <p:nvSpPr>
          <p:cNvPr id="441" name="Shape 441"/>
          <p:cNvSpPr>
            <a:spLocks noGrp="1"/>
          </p:cNvSpPr>
          <p:nvPr>
            <p:ph type="sldNum" sz="quarter" idx="2"/>
          </p:nvPr>
        </p:nvSpPr>
        <p:spPr>
          <a:xfrm>
            <a:off x="8382000" y="6645275"/>
            <a:ext cx="762000" cy="365125"/>
          </a:xfrm>
          <a:prstGeom prst="rect">
            <a:avLst/>
          </a:prstGeom>
          <a:extLst>
            <a:ext uri="{C572A759-6A51-4108-AA02-DFA0A04FC94B}">
              <ma14:wrappingTextBoxFlag xmlns="" xmlns:ma14="http://schemas.microsoft.com/office/mac/drawingml/2011/main" val="1"/>
            </a:ext>
          </a:extLst>
        </p:spPr>
        <p:txBody>
          <a:bodyPr lIns="0" tIns="0" rIns="0" bIns="0">
            <a:normAutofit/>
          </a:bodyPr>
          <a:lstStyle/>
          <a:p>
            <a:pPr lvl="0">
              <a:defRPr sz="1800"/>
            </a:pPr>
            <a:fld id="{86CB4B4D-7CA3-9044-876B-883B54F8677D}" type="slidenum">
              <a:rPr sz="1200"/>
              <a:t>23</a:t>
            </a:fld>
            <a:endParaRPr sz="1200"/>
          </a:p>
        </p:txBody>
      </p:sp>
    </p:spTree>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 name="Shape 439"/>
          <p:cNvSpPr>
            <a:spLocks noGrp="1"/>
          </p:cNvSpPr>
          <p:nvPr>
            <p:ph type="title"/>
          </p:nvPr>
        </p:nvSpPr>
        <p:spPr>
          <a:xfrm>
            <a:off x="539947" y="437819"/>
            <a:ext cx="7086600" cy="533400"/>
          </a:xfrm>
          <a:prstGeom prst="rect">
            <a:avLst/>
          </a:prstGeom>
        </p:spPr>
        <p:txBody>
          <a:bodyPr>
            <a:noAutofit/>
          </a:bodyPr>
          <a:lstStyle>
            <a:lvl1pPr defTabSz="804672">
              <a:defRPr sz="3168" b="0">
                <a:solidFill>
                  <a:srgbClr val="00B050"/>
                </a:solidFill>
                <a:latin typeface="Times New Roman"/>
                <a:ea typeface="Times New Roman"/>
                <a:cs typeface="Times New Roman"/>
                <a:sym typeface="Times New Roman"/>
              </a:defRPr>
            </a:lvl1pPr>
          </a:lstStyle>
          <a:p>
            <a:pPr lvl="0">
              <a:defRPr sz="1800">
                <a:solidFill>
                  <a:srgbClr val="000000"/>
                </a:solidFill>
              </a:defRPr>
            </a:pPr>
            <a:r>
              <a:rPr sz="4400" dirty="0">
                <a:solidFill>
                  <a:schemeClr val="accent1"/>
                </a:solidFill>
                <a:latin typeface="Calibri" panose="020F0502020204030204" pitchFamily="34" charset="0"/>
              </a:rPr>
              <a:t>References</a:t>
            </a:r>
          </a:p>
        </p:txBody>
      </p:sp>
      <p:sp>
        <p:nvSpPr>
          <p:cNvPr id="440" name="Shape 440"/>
          <p:cNvSpPr>
            <a:spLocks noGrp="1"/>
          </p:cNvSpPr>
          <p:nvPr>
            <p:ph type="body" idx="1"/>
          </p:nvPr>
        </p:nvSpPr>
        <p:spPr>
          <a:xfrm>
            <a:off x="245096" y="839244"/>
            <a:ext cx="8740153" cy="5793505"/>
          </a:xfrm>
          <a:prstGeom prst="rect">
            <a:avLst/>
          </a:prstGeom>
        </p:spPr>
        <p:txBody>
          <a:bodyPr>
            <a:noAutofit/>
          </a:bodyPr>
          <a:lstStyle/>
          <a:p>
            <a:pPr marL="457200" indent="-457200" algn="just">
              <a:spcBef>
                <a:spcPts val="0"/>
              </a:spcBef>
              <a:buSzTx/>
              <a:buNone/>
              <a:defRPr sz="1800">
                <a:solidFill>
                  <a:srgbClr val="000000"/>
                </a:solidFill>
              </a:defRPr>
            </a:pPr>
            <a:r>
              <a:rPr lang="en-US" sz="2000" b="1" dirty="0" smtClean="0">
                <a:latin typeface="Calibri" panose="020F0502020204030204" pitchFamily="34" charset="0"/>
                <a:ea typeface="Times New Roman"/>
                <a:cs typeface="Times New Roman"/>
                <a:sym typeface="Times New Roman"/>
              </a:rPr>
              <a:t>Grayson</a:t>
            </a:r>
            <a:r>
              <a:rPr lang="en-US" sz="2000" b="1" dirty="0">
                <a:latin typeface="Calibri" panose="020F0502020204030204" pitchFamily="34" charset="0"/>
                <a:ea typeface="Times New Roman"/>
                <a:cs typeface="Times New Roman"/>
                <a:sym typeface="Times New Roman"/>
              </a:rPr>
              <a:t>, J.P. &amp; Grayson, K. (2003). </a:t>
            </a:r>
            <a:r>
              <a:rPr lang="en-US" sz="2000" dirty="0">
                <a:latin typeface="Calibri" panose="020F0502020204030204" pitchFamily="34" charset="0"/>
                <a:ea typeface="Times New Roman"/>
                <a:cs typeface="Times New Roman"/>
                <a:sym typeface="Times New Roman"/>
              </a:rPr>
              <a:t>Research on retention and attrition (No. 6). Montreal: </a:t>
            </a:r>
            <a:r>
              <a:rPr lang="en-US" sz="2000" dirty="0" smtClean="0">
                <a:latin typeface="Calibri" panose="020F0502020204030204" pitchFamily="34" charset="0"/>
                <a:ea typeface="Times New Roman"/>
                <a:cs typeface="Times New Roman"/>
                <a:sym typeface="Times New Roman"/>
              </a:rPr>
              <a:t>The Canada </a:t>
            </a:r>
            <a:r>
              <a:rPr lang="en-US" sz="2000" dirty="0">
                <a:latin typeface="Calibri" panose="020F0502020204030204" pitchFamily="34" charset="0"/>
                <a:ea typeface="Times New Roman"/>
                <a:cs typeface="Times New Roman"/>
                <a:sym typeface="Times New Roman"/>
              </a:rPr>
              <a:t>Millennium Scholarship Foundation</a:t>
            </a:r>
            <a:r>
              <a:rPr lang="en-US" sz="2000" dirty="0" smtClean="0">
                <a:latin typeface="Calibri" panose="020F0502020204030204" pitchFamily="34" charset="0"/>
                <a:ea typeface="Times New Roman"/>
                <a:cs typeface="Times New Roman"/>
                <a:sym typeface="Times New Roman"/>
              </a:rPr>
              <a:t>.</a:t>
            </a:r>
          </a:p>
          <a:p>
            <a:pPr marL="457200" lvl="0" indent="-457200" algn="just">
              <a:spcBef>
                <a:spcPts val="0"/>
              </a:spcBef>
              <a:buSzTx/>
              <a:buNone/>
              <a:defRPr sz="1800">
                <a:solidFill>
                  <a:srgbClr val="000000"/>
                </a:solidFill>
              </a:defRPr>
            </a:pPr>
            <a:r>
              <a:rPr sz="2000" b="1" dirty="0" err="1" smtClean="0">
                <a:latin typeface="Calibri" panose="020F0502020204030204" pitchFamily="34" charset="0"/>
                <a:ea typeface="Times New Roman"/>
                <a:cs typeface="Times New Roman"/>
                <a:sym typeface="Times New Roman"/>
              </a:rPr>
              <a:t>Hénard</a:t>
            </a:r>
            <a:r>
              <a:rPr sz="2000" b="1" dirty="0" smtClean="0">
                <a:latin typeface="Calibri" panose="020F0502020204030204" pitchFamily="34" charset="0"/>
                <a:ea typeface="Times New Roman"/>
                <a:cs typeface="Times New Roman"/>
                <a:sym typeface="Times New Roman"/>
              </a:rPr>
              <a:t>, F. &amp; </a:t>
            </a:r>
            <a:r>
              <a:rPr sz="2000" b="1" dirty="0" err="1" smtClean="0">
                <a:latin typeface="Calibri" panose="020F0502020204030204" pitchFamily="34" charset="0"/>
                <a:ea typeface="Times New Roman"/>
                <a:cs typeface="Times New Roman"/>
                <a:sym typeface="Times New Roman"/>
              </a:rPr>
              <a:t>Roseveare</a:t>
            </a:r>
            <a:r>
              <a:rPr sz="2000" b="1" dirty="0" smtClean="0">
                <a:latin typeface="Calibri" panose="020F0502020204030204" pitchFamily="34" charset="0"/>
                <a:ea typeface="Times New Roman"/>
                <a:cs typeface="Times New Roman"/>
                <a:sym typeface="Times New Roman"/>
              </a:rPr>
              <a:t>, D. (2012). </a:t>
            </a:r>
            <a:r>
              <a:rPr sz="2000" dirty="0" smtClean="0">
                <a:latin typeface="Calibri" panose="020F0502020204030204" pitchFamily="34" charset="0"/>
                <a:ea typeface="Times New Roman"/>
                <a:cs typeface="Times New Roman"/>
                <a:sym typeface="Times New Roman"/>
              </a:rPr>
              <a:t>Fostering </a:t>
            </a:r>
            <a:r>
              <a:rPr lang="en-US" sz="2000" dirty="0" smtClean="0">
                <a:latin typeface="Calibri" panose="020F0502020204030204" pitchFamily="34" charset="0"/>
                <a:ea typeface="Times New Roman"/>
                <a:cs typeface="Times New Roman"/>
                <a:sym typeface="Times New Roman"/>
              </a:rPr>
              <a:t>Q</a:t>
            </a:r>
            <a:r>
              <a:rPr sz="2000" dirty="0" smtClean="0">
                <a:latin typeface="Calibri" panose="020F0502020204030204" pitchFamily="34" charset="0"/>
                <a:ea typeface="Times New Roman"/>
                <a:cs typeface="Times New Roman"/>
                <a:sym typeface="Times New Roman"/>
              </a:rPr>
              <a:t>uality </a:t>
            </a:r>
            <a:r>
              <a:rPr lang="en-US" sz="2000" dirty="0" smtClean="0">
                <a:latin typeface="Calibri" panose="020F0502020204030204" pitchFamily="34" charset="0"/>
                <a:ea typeface="Times New Roman"/>
                <a:cs typeface="Times New Roman"/>
                <a:sym typeface="Times New Roman"/>
              </a:rPr>
              <a:t>T</a:t>
            </a:r>
            <a:r>
              <a:rPr sz="2000" dirty="0" smtClean="0">
                <a:latin typeface="Calibri" panose="020F0502020204030204" pitchFamily="34" charset="0"/>
                <a:ea typeface="Times New Roman"/>
                <a:cs typeface="Times New Roman"/>
                <a:sym typeface="Times New Roman"/>
              </a:rPr>
              <a:t>eaching in </a:t>
            </a:r>
            <a:r>
              <a:rPr lang="en-US" sz="2000" dirty="0" smtClean="0">
                <a:latin typeface="Calibri" panose="020F0502020204030204" pitchFamily="34" charset="0"/>
                <a:ea typeface="Times New Roman"/>
                <a:cs typeface="Times New Roman"/>
                <a:sym typeface="Times New Roman"/>
              </a:rPr>
              <a:t>H</a:t>
            </a:r>
            <a:r>
              <a:rPr sz="2000" dirty="0" smtClean="0">
                <a:latin typeface="Calibri" panose="020F0502020204030204" pitchFamily="34" charset="0"/>
                <a:ea typeface="Times New Roman"/>
                <a:cs typeface="Times New Roman"/>
                <a:sym typeface="Times New Roman"/>
              </a:rPr>
              <a:t>igher </a:t>
            </a:r>
            <a:r>
              <a:rPr lang="en-US" sz="2000" dirty="0" smtClean="0">
                <a:latin typeface="Calibri" panose="020F0502020204030204" pitchFamily="34" charset="0"/>
                <a:ea typeface="Times New Roman"/>
                <a:cs typeface="Times New Roman"/>
                <a:sym typeface="Times New Roman"/>
              </a:rPr>
              <a:t>E</a:t>
            </a:r>
            <a:r>
              <a:rPr sz="2000" dirty="0" smtClean="0">
                <a:latin typeface="Calibri" panose="020F0502020204030204" pitchFamily="34" charset="0"/>
                <a:ea typeface="Times New Roman"/>
                <a:cs typeface="Times New Roman"/>
                <a:sym typeface="Times New Roman"/>
              </a:rPr>
              <a:t>ducation: Policies and </a:t>
            </a:r>
            <a:r>
              <a:rPr lang="en-US" sz="2000" dirty="0" smtClean="0">
                <a:latin typeface="Calibri" panose="020F0502020204030204" pitchFamily="34" charset="0"/>
                <a:ea typeface="Times New Roman"/>
                <a:cs typeface="Times New Roman"/>
                <a:sym typeface="Times New Roman"/>
              </a:rPr>
              <a:t>P</a:t>
            </a:r>
            <a:r>
              <a:rPr sz="2000" dirty="0" smtClean="0">
                <a:latin typeface="Calibri" panose="020F0502020204030204" pitchFamily="34" charset="0"/>
                <a:ea typeface="Times New Roman"/>
                <a:cs typeface="Times New Roman"/>
                <a:sym typeface="Times New Roman"/>
              </a:rPr>
              <a:t>ractices. France: Organization for Economic Co-operation and Development.</a:t>
            </a:r>
            <a:r>
              <a:rPr lang="en-US" sz="2000" dirty="0">
                <a:latin typeface="Calibri" panose="020F0502020204030204" pitchFamily="34" charset="0"/>
                <a:ea typeface="Times New Roman"/>
                <a:cs typeface="Times New Roman"/>
                <a:sym typeface="Times New Roman"/>
              </a:rPr>
              <a:t> </a:t>
            </a:r>
            <a:r>
              <a:rPr lang="en-US" sz="1600" dirty="0">
                <a:latin typeface="Calibri" panose="020F0502020204030204" pitchFamily="34" charset="0"/>
                <a:ea typeface="Times New Roman"/>
                <a:cs typeface="Times New Roman"/>
                <a:sym typeface="Times New Roman"/>
                <a:hlinkClick r:id="rId3"/>
              </a:rPr>
              <a:t>http://</a:t>
            </a:r>
            <a:r>
              <a:rPr lang="en-US" sz="1600" dirty="0" smtClean="0">
                <a:latin typeface="Calibri" panose="020F0502020204030204" pitchFamily="34" charset="0"/>
                <a:ea typeface="Times New Roman"/>
                <a:cs typeface="Times New Roman"/>
                <a:sym typeface="Times New Roman"/>
                <a:hlinkClick r:id="rId3"/>
              </a:rPr>
              <a:t>www.oecd.org/edu/imhe/QT%20policies%20and%20practices.pdf</a:t>
            </a:r>
            <a:r>
              <a:rPr lang="en-US" sz="1600" dirty="0" smtClean="0">
                <a:latin typeface="Calibri" panose="020F0502020204030204" pitchFamily="34" charset="0"/>
                <a:ea typeface="Times New Roman"/>
                <a:cs typeface="Times New Roman"/>
                <a:sym typeface="Times New Roman"/>
              </a:rPr>
              <a:t> </a:t>
            </a:r>
          </a:p>
          <a:p>
            <a:pPr marL="457200" lvl="0" indent="-457200" algn="just">
              <a:spcBef>
                <a:spcPts val="0"/>
              </a:spcBef>
              <a:buSzTx/>
              <a:buNone/>
              <a:defRPr sz="1800">
                <a:solidFill>
                  <a:srgbClr val="000000"/>
                </a:solidFill>
              </a:defRPr>
            </a:pPr>
            <a:r>
              <a:rPr lang="en-US" sz="2000" b="1" dirty="0" smtClean="0">
                <a:latin typeface="Calibri" panose="020F0502020204030204" pitchFamily="34" charset="0"/>
                <a:ea typeface="Times New Roman"/>
                <a:cs typeface="Times New Roman"/>
                <a:sym typeface="Times New Roman"/>
              </a:rPr>
              <a:t>Kustra</a:t>
            </a:r>
            <a:r>
              <a:rPr lang="en-US" sz="2000" b="1" dirty="0">
                <a:latin typeface="Calibri" panose="020F0502020204030204" pitchFamily="34" charset="0"/>
                <a:ea typeface="Times New Roman"/>
                <a:cs typeface="Times New Roman"/>
                <a:sym typeface="Times New Roman"/>
              </a:rPr>
              <a:t>, E., Doci, F., Gillard, K., </a:t>
            </a:r>
            <a:r>
              <a:rPr lang="en-US" sz="2000" b="1" dirty="0" err="1">
                <a:latin typeface="Calibri" panose="020F0502020204030204" pitchFamily="34" charset="0"/>
                <a:ea typeface="Times New Roman"/>
                <a:cs typeface="Times New Roman"/>
                <a:sym typeface="Times New Roman"/>
              </a:rPr>
              <a:t>Discke</a:t>
            </a:r>
            <a:r>
              <a:rPr lang="en-US" sz="2000" b="1" dirty="0">
                <a:latin typeface="Calibri" panose="020F0502020204030204" pitchFamily="34" charset="0"/>
                <a:ea typeface="Times New Roman"/>
                <a:cs typeface="Times New Roman"/>
                <a:sym typeface="Times New Roman"/>
              </a:rPr>
              <a:t> </a:t>
            </a:r>
            <a:r>
              <a:rPr lang="en-US" sz="2000" b="1" dirty="0" err="1">
                <a:latin typeface="Calibri" panose="020F0502020204030204" pitchFamily="34" charset="0"/>
                <a:ea typeface="Times New Roman"/>
                <a:cs typeface="Times New Roman"/>
                <a:sym typeface="Times New Roman"/>
              </a:rPr>
              <a:t>Hondzel</a:t>
            </a:r>
            <a:r>
              <a:rPr lang="en-US" sz="2000" b="1" dirty="0">
                <a:latin typeface="Calibri" panose="020F0502020204030204" pitchFamily="34" charset="0"/>
                <a:ea typeface="Times New Roman"/>
                <a:cs typeface="Times New Roman"/>
                <a:sym typeface="Times New Roman"/>
              </a:rPr>
              <a:t>, C., Goff, L., Gabay, D., Meadows, K., N</a:t>
            </a:r>
            <a:r>
              <a:rPr lang="en-US" sz="2000" b="1" dirty="0" smtClean="0">
                <a:latin typeface="Calibri" panose="020F0502020204030204" pitchFamily="34" charset="0"/>
                <a:ea typeface="Times New Roman"/>
                <a:cs typeface="Times New Roman"/>
                <a:sym typeface="Times New Roman"/>
              </a:rPr>
              <a:t>., Borin</a:t>
            </a:r>
            <a:r>
              <a:rPr lang="en-US" sz="2000" b="1" dirty="0">
                <a:latin typeface="Calibri" panose="020F0502020204030204" pitchFamily="34" charset="0"/>
                <a:ea typeface="Times New Roman"/>
                <a:cs typeface="Times New Roman"/>
                <a:sym typeface="Times New Roman"/>
              </a:rPr>
              <a:t>, P., Wolf, P., Ellis, D., Eiliat, H., Grose, J., Dawson, D., &amp; Hughes, S. (2015</a:t>
            </a:r>
            <a:r>
              <a:rPr lang="en-US" sz="2000" b="1" dirty="0" smtClean="0">
                <a:latin typeface="Calibri" panose="020F0502020204030204" pitchFamily="34" charset="0"/>
                <a:ea typeface="Times New Roman"/>
                <a:cs typeface="Times New Roman"/>
                <a:sym typeface="Times New Roman"/>
              </a:rPr>
              <a:t>). </a:t>
            </a:r>
            <a:r>
              <a:rPr lang="en-US" sz="2000" dirty="0" smtClean="0">
                <a:latin typeface="Calibri" panose="020F0502020204030204" pitchFamily="34" charset="0"/>
                <a:ea typeface="Times New Roman"/>
                <a:cs typeface="Times New Roman"/>
                <a:sym typeface="Times New Roman"/>
              </a:rPr>
              <a:t>Teaching </a:t>
            </a:r>
            <a:r>
              <a:rPr lang="en-US" sz="2000" dirty="0">
                <a:latin typeface="Calibri" panose="020F0502020204030204" pitchFamily="34" charset="0"/>
                <a:ea typeface="Times New Roman"/>
                <a:cs typeface="Times New Roman"/>
                <a:sym typeface="Times New Roman"/>
              </a:rPr>
              <a:t>Culture Perception: Documenting and Transforming Institutional </a:t>
            </a:r>
            <a:r>
              <a:rPr lang="en-US" sz="2000" dirty="0" smtClean="0">
                <a:latin typeface="Calibri" panose="020F0502020204030204" pitchFamily="34" charset="0"/>
                <a:ea typeface="Times New Roman"/>
                <a:cs typeface="Times New Roman"/>
                <a:sym typeface="Times New Roman"/>
              </a:rPr>
              <a:t>Teaching Cultures</a:t>
            </a:r>
            <a:r>
              <a:rPr lang="en-US" sz="2000" dirty="0">
                <a:latin typeface="Calibri" panose="020F0502020204030204" pitchFamily="34" charset="0"/>
                <a:ea typeface="Times New Roman"/>
                <a:cs typeface="Times New Roman"/>
                <a:sym typeface="Times New Roman"/>
              </a:rPr>
              <a:t>. Collected Essays on Learning and Teaching. 8, 231-244</a:t>
            </a:r>
            <a:r>
              <a:rPr lang="en-US" sz="2000" dirty="0" smtClean="0">
                <a:latin typeface="Calibri" panose="020F0502020204030204" pitchFamily="34" charset="0"/>
                <a:ea typeface="Times New Roman"/>
                <a:cs typeface="Times New Roman"/>
                <a:sym typeface="Times New Roman"/>
              </a:rPr>
              <a:t>. </a:t>
            </a:r>
            <a:r>
              <a:rPr lang="en-US" sz="1400" dirty="0" smtClean="0">
                <a:latin typeface="Calibri" panose="020F0502020204030204" pitchFamily="34" charset="0"/>
                <a:ea typeface="Times New Roman"/>
                <a:cs typeface="Times New Roman"/>
                <a:sym typeface="Times New Roman"/>
                <a:hlinkClick r:id="rId4"/>
              </a:rPr>
              <a:t>http</a:t>
            </a:r>
            <a:r>
              <a:rPr lang="en-US" sz="1400" dirty="0">
                <a:latin typeface="Calibri" panose="020F0502020204030204" pitchFamily="34" charset="0"/>
                <a:ea typeface="Times New Roman"/>
                <a:cs typeface="Times New Roman"/>
                <a:sym typeface="Times New Roman"/>
                <a:hlinkClick r:id="rId4"/>
              </a:rPr>
              <a:t>://</a:t>
            </a:r>
            <a:r>
              <a:rPr lang="en-US" sz="1400" dirty="0" smtClean="0">
                <a:latin typeface="Calibri" panose="020F0502020204030204" pitchFamily="34" charset="0"/>
                <a:ea typeface="Times New Roman"/>
                <a:cs typeface="Times New Roman"/>
                <a:sym typeface="Times New Roman"/>
                <a:hlinkClick r:id="rId4"/>
              </a:rPr>
              <a:t>celt.uwindsor.ca/ojs/leddy/index.php/CELT/article/view/4267</a:t>
            </a:r>
            <a:r>
              <a:rPr lang="en-US" sz="1400" dirty="0" smtClean="0">
                <a:latin typeface="Calibri" panose="020F0502020204030204" pitchFamily="34" charset="0"/>
                <a:ea typeface="Times New Roman"/>
                <a:cs typeface="Times New Roman"/>
                <a:sym typeface="Times New Roman"/>
              </a:rPr>
              <a:t> </a:t>
            </a:r>
            <a:endParaRPr lang="en-US" sz="2000" dirty="0">
              <a:latin typeface="Calibri" panose="020F0502020204030204" pitchFamily="34" charset="0"/>
              <a:ea typeface="Times New Roman"/>
              <a:cs typeface="Times New Roman"/>
              <a:sym typeface="Times New Roman"/>
            </a:endParaRPr>
          </a:p>
          <a:p>
            <a:pPr marL="457200" lvl="0" indent="-457200" algn="just">
              <a:spcBef>
                <a:spcPts val="0"/>
              </a:spcBef>
              <a:buSzTx/>
              <a:buNone/>
              <a:defRPr sz="1800">
                <a:solidFill>
                  <a:srgbClr val="000000"/>
                </a:solidFill>
              </a:defRPr>
            </a:pPr>
            <a:r>
              <a:rPr lang="en-US" sz="2000" b="1" dirty="0" smtClean="0">
                <a:latin typeface="Calibri" panose="020F0502020204030204" pitchFamily="34" charset="0"/>
                <a:ea typeface="Times New Roman"/>
                <a:cs typeface="Times New Roman"/>
                <a:sym typeface="Times New Roman"/>
              </a:rPr>
              <a:t>Kustra</a:t>
            </a:r>
            <a:r>
              <a:rPr lang="en-US" sz="2000" b="1" dirty="0">
                <a:latin typeface="Calibri" panose="020F0502020204030204" pitchFamily="34" charset="0"/>
                <a:ea typeface="Times New Roman"/>
                <a:cs typeface="Times New Roman"/>
                <a:sym typeface="Times New Roman"/>
              </a:rPr>
              <a:t>, E., Doci, F., Meadows, K., N., </a:t>
            </a:r>
            <a:r>
              <a:rPr lang="en-US" sz="2000" b="1" dirty="0" err="1">
                <a:latin typeface="Calibri" panose="020F0502020204030204" pitchFamily="34" charset="0"/>
                <a:ea typeface="Times New Roman"/>
                <a:cs typeface="Times New Roman"/>
                <a:sym typeface="Times New Roman"/>
              </a:rPr>
              <a:t>Dawon</a:t>
            </a:r>
            <a:r>
              <a:rPr lang="en-US" sz="2000" b="1" dirty="0">
                <a:latin typeface="Calibri" panose="020F0502020204030204" pitchFamily="34" charset="0"/>
                <a:ea typeface="Times New Roman"/>
                <a:cs typeface="Times New Roman"/>
                <a:sym typeface="Times New Roman"/>
              </a:rPr>
              <a:t>, D., </a:t>
            </a:r>
            <a:r>
              <a:rPr lang="en-US" sz="2000" b="1" dirty="0" err="1">
                <a:latin typeface="Calibri" panose="020F0502020204030204" pitchFamily="34" charset="0"/>
                <a:ea typeface="Times New Roman"/>
                <a:cs typeface="Times New Roman"/>
                <a:sym typeface="Times New Roman"/>
              </a:rPr>
              <a:t>Dishke</a:t>
            </a:r>
            <a:r>
              <a:rPr lang="en-US" sz="2000" b="1" dirty="0">
                <a:latin typeface="Calibri" panose="020F0502020204030204" pitchFamily="34" charset="0"/>
                <a:ea typeface="Times New Roman"/>
                <a:cs typeface="Times New Roman"/>
                <a:sym typeface="Times New Roman"/>
              </a:rPr>
              <a:t> </a:t>
            </a:r>
            <a:r>
              <a:rPr lang="en-US" sz="2000" b="1" dirty="0" err="1">
                <a:latin typeface="Calibri" panose="020F0502020204030204" pitchFamily="34" charset="0"/>
                <a:ea typeface="Times New Roman"/>
                <a:cs typeface="Times New Roman"/>
                <a:sym typeface="Times New Roman"/>
              </a:rPr>
              <a:t>Honzel</a:t>
            </a:r>
            <a:r>
              <a:rPr lang="en-US" sz="2000" b="1" dirty="0">
                <a:latin typeface="Calibri" panose="020F0502020204030204" pitchFamily="34" charset="0"/>
                <a:ea typeface="Times New Roman"/>
                <a:cs typeface="Times New Roman"/>
                <a:sym typeface="Times New Roman"/>
              </a:rPr>
              <a:t>, C., Goff, L., Gabay, D., </a:t>
            </a:r>
            <a:r>
              <a:rPr lang="en-US" sz="2000" b="1" dirty="0" smtClean="0">
                <a:latin typeface="Calibri" panose="020F0502020204030204" pitchFamily="34" charset="0"/>
                <a:ea typeface="Times New Roman"/>
                <a:cs typeface="Times New Roman"/>
                <a:sym typeface="Times New Roman"/>
              </a:rPr>
              <a:t>Wolf, P</a:t>
            </a:r>
            <a:r>
              <a:rPr lang="en-US" sz="2000" b="1" dirty="0">
                <a:latin typeface="Calibri" panose="020F0502020204030204" pitchFamily="34" charset="0"/>
                <a:ea typeface="Times New Roman"/>
                <a:cs typeface="Times New Roman"/>
                <a:sym typeface="Times New Roman"/>
              </a:rPr>
              <a:t>., Ellis, D., Grose, J., Borin, P., &amp; Hughes, S. (2014). </a:t>
            </a:r>
            <a:r>
              <a:rPr lang="en-US" sz="2000" dirty="0">
                <a:latin typeface="Calibri" panose="020F0502020204030204" pitchFamily="34" charset="0"/>
                <a:ea typeface="Times New Roman"/>
                <a:cs typeface="Times New Roman"/>
                <a:sym typeface="Times New Roman"/>
              </a:rPr>
              <a:t>Teaching culture indicators</a:t>
            </a:r>
            <a:r>
              <a:rPr lang="en-US" sz="2000" dirty="0" smtClean="0">
                <a:latin typeface="Calibri" panose="020F0502020204030204" pitchFamily="34" charset="0"/>
                <a:ea typeface="Times New Roman"/>
                <a:cs typeface="Times New Roman"/>
                <a:sym typeface="Times New Roman"/>
              </a:rPr>
              <a:t>: Enhancing </a:t>
            </a:r>
            <a:r>
              <a:rPr lang="en-US" sz="2000" dirty="0">
                <a:latin typeface="Calibri" panose="020F0502020204030204" pitchFamily="34" charset="0"/>
                <a:ea typeface="Times New Roman"/>
                <a:cs typeface="Times New Roman"/>
                <a:sym typeface="Times New Roman"/>
              </a:rPr>
              <a:t>quality teaching. Report to the Ministry of Training, Colleges and </a:t>
            </a:r>
            <a:r>
              <a:rPr lang="en-US" sz="2000" dirty="0" smtClean="0">
                <a:latin typeface="Calibri" panose="020F0502020204030204" pitchFamily="34" charset="0"/>
                <a:ea typeface="Times New Roman"/>
                <a:cs typeface="Times New Roman"/>
                <a:sym typeface="Times New Roman"/>
              </a:rPr>
              <a:t>Universities Productivity </a:t>
            </a:r>
            <a:r>
              <a:rPr lang="en-US" sz="2000" dirty="0">
                <a:latin typeface="Calibri" panose="020F0502020204030204" pitchFamily="34" charset="0"/>
                <a:ea typeface="Times New Roman"/>
                <a:cs typeface="Times New Roman"/>
                <a:sym typeface="Times New Roman"/>
              </a:rPr>
              <a:t>and Innovation Fund Program, University of Windsor, Ontario</a:t>
            </a:r>
            <a:r>
              <a:rPr lang="en-US" sz="2000" dirty="0">
                <a:latin typeface="Calibri" panose="020F0502020204030204" pitchFamily="34" charset="0"/>
                <a:ea typeface="Times New Roman"/>
                <a:cs typeface="Times New Roman"/>
                <a:sym typeface="Times New Roman"/>
              </a:rPr>
              <a:t>. </a:t>
            </a:r>
            <a:r>
              <a:rPr lang="en-US" sz="1600" dirty="0">
                <a:latin typeface="Calibri" panose="020F0502020204030204" pitchFamily="34" charset="0"/>
                <a:ea typeface="Times New Roman"/>
                <a:cs typeface="Times New Roman"/>
                <a:sym typeface="Times New Roman"/>
                <a:hlinkClick r:id="rId5"/>
              </a:rPr>
              <a:t>http://scholar.uwindsor.ca/ctlreports/5</a:t>
            </a:r>
            <a:r>
              <a:rPr lang="en-US" sz="1600" dirty="0" smtClean="0">
                <a:latin typeface="Calibri" panose="020F0502020204030204" pitchFamily="34" charset="0"/>
                <a:ea typeface="Times New Roman"/>
                <a:cs typeface="Times New Roman"/>
                <a:sym typeface="Times New Roman"/>
                <a:hlinkClick r:id="rId5"/>
              </a:rPr>
              <a:t>/</a:t>
            </a:r>
            <a:r>
              <a:rPr lang="en-US" sz="1600" dirty="0" smtClean="0">
                <a:latin typeface="Calibri" panose="020F0502020204030204" pitchFamily="34" charset="0"/>
                <a:ea typeface="Times New Roman"/>
                <a:cs typeface="Times New Roman"/>
                <a:sym typeface="Times New Roman"/>
              </a:rPr>
              <a:t> </a:t>
            </a:r>
            <a:endParaRPr lang="en-US" sz="1600" dirty="0">
              <a:latin typeface="Calibri" panose="020F0502020204030204" pitchFamily="34" charset="0"/>
              <a:ea typeface="Times New Roman"/>
              <a:cs typeface="Times New Roman"/>
              <a:sym typeface="Times New Roman"/>
            </a:endParaRPr>
          </a:p>
          <a:p>
            <a:pPr marL="457200" lvl="0" indent="-457200" algn="just">
              <a:spcBef>
                <a:spcPts val="0"/>
              </a:spcBef>
              <a:buSzTx/>
              <a:buNone/>
              <a:defRPr sz="1800">
                <a:solidFill>
                  <a:srgbClr val="000000"/>
                </a:solidFill>
              </a:defRPr>
            </a:pPr>
            <a:r>
              <a:rPr sz="2000" b="1" dirty="0" err="1" smtClean="0">
                <a:latin typeface="Calibri" panose="020F0502020204030204" pitchFamily="34" charset="0"/>
                <a:ea typeface="Times New Roman"/>
                <a:cs typeface="Times New Roman"/>
                <a:sym typeface="Times New Roman"/>
              </a:rPr>
              <a:t>Warglien</a:t>
            </a:r>
            <a:r>
              <a:rPr sz="2000" b="1" dirty="0">
                <a:latin typeface="Calibri" panose="020F0502020204030204" pitchFamily="34" charset="0"/>
                <a:ea typeface="Times New Roman"/>
                <a:cs typeface="Times New Roman"/>
                <a:sym typeface="Times New Roman"/>
              </a:rPr>
              <a:t>, M., &amp; </a:t>
            </a:r>
            <a:r>
              <a:rPr sz="2000" b="1" dirty="0" err="1">
                <a:latin typeface="Calibri" panose="020F0502020204030204" pitchFamily="34" charset="0"/>
                <a:ea typeface="Times New Roman"/>
                <a:cs typeface="Times New Roman"/>
                <a:sym typeface="Times New Roman"/>
              </a:rPr>
              <a:t>Savoia</a:t>
            </a:r>
            <a:r>
              <a:rPr sz="2000" b="1" dirty="0">
                <a:latin typeface="Calibri" panose="020F0502020204030204" pitchFamily="34" charset="0"/>
                <a:ea typeface="Times New Roman"/>
                <a:cs typeface="Times New Roman"/>
                <a:sym typeface="Times New Roman"/>
              </a:rPr>
              <a:t>, M. (2001). </a:t>
            </a:r>
            <a:r>
              <a:rPr sz="2000" dirty="0">
                <a:latin typeface="Calibri" panose="020F0502020204030204" pitchFamily="34" charset="0"/>
                <a:ea typeface="Times New Roman"/>
                <a:cs typeface="Times New Roman"/>
                <a:sym typeface="Times New Roman"/>
              </a:rPr>
              <a:t>Institutional Experiences of Quality </a:t>
            </a:r>
            <a:r>
              <a:rPr sz="2000" dirty="0" smtClean="0">
                <a:latin typeface="Calibri" panose="020F0502020204030204" pitchFamily="34" charset="0"/>
                <a:ea typeface="Times New Roman"/>
                <a:cs typeface="Times New Roman"/>
                <a:sym typeface="Times New Roman"/>
              </a:rPr>
              <a:t>Assessment </a:t>
            </a:r>
            <a:r>
              <a:rPr sz="2000" dirty="0">
                <a:latin typeface="Calibri" panose="020F0502020204030204" pitchFamily="34" charset="0"/>
                <a:ea typeface="Times New Roman"/>
                <a:cs typeface="Times New Roman"/>
                <a:sym typeface="Times New Roman"/>
              </a:rPr>
              <a:t>in </a:t>
            </a:r>
            <a:r>
              <a:rPr sz="2000" dirty="0" smtClean="0">
                <a:latin typeface="Calibri" panose="020F0502020204030204" pitchFamily="34" charset="0"/>
                <a:ea typeface="Times New Roman"/>
                <a:cs typeface="Times New Roman"/>
                <a:sym typeface="Times New Roman"/>
              </a:rPr>
              <a:t>Higher </a:t>
            </a:r>
            <a:r>
              <a:rPr sz="2000" dirty="0">
                <a:latin typeface="Calibri" panose="020F0502020204030204" pitchFamily="34" charset="0"/>
                <a:ea typeface="Times New Roman"/>
                <a:cs typeface="Times New Roman"/>
                <a:sym typeface="Times New Roman"/>
              </a:rPr>
              <a:t>Education </a:t>
            </a:r>
            <a:r>
              <a:rPr sz="2000" dirty="0" smtClean="0">
                <a:latin typeface="Calibri" panose="020F0502020204030204" pitchFamily="34" charset="0"/>
                <a:ea typeface="Times New Roman"/>
                <a:cs typeface="Times New Roman"/>
                <a:sym typeface="Times New Roman"/>
              </a:rPr>
              <a:t>-The </a:t>
            </a:r>
            <a:r>
              <a:rPr sz="2000" dirty="0">
                <a:latin typeface="Calibri" panose="020F0502020204030204" pitchFamily="34" charset="0"/>
                <a:ea typeface="Times New Roman"/>
                <a:cs typeface="Times New Roman"/>
                <a:sym typeface="Times New Roman"/>
              </a:rPr>
              <a:t>University of Venice (Italy</a:t>
            </a:r>
            <a:r>
              <a:rPr sz="2000" dirty="0" smtClean="0">
                <a:latin typeface="Calibri" panose="020F0502020204030204" pitchFamily="34" charset="0"/>
                <a:ea typeface="Times New Roman"/>
                <a:cs typeface="Times New Roman"/>
                <a:sym typeface="Times New Roman"/>
              </a:rPr>
              <a:t>).</a:t>
            </a:r>
            <a:r>
              <a:rPr lang="en-US" sz="2000" dirty="0" smtClean="0">
                <a:latin typeface="Calibri" panose="020F0502020204030204" pitchFamily="34" charset="0"/>
                <a:ea typeface="Times New Roman"/>
                <a:cs typeface="Times New Roman"/>
                <a:sym typeface="Times New Roman"/>
              </a:rPr>
              <a:t> </a:t>
            </a:r>
            <a:r>
              <a:rPr sz="2000" dirty="0" smtClean="0">
                <a:latin typeface="Calibri" panose="020F0502020204030204" pitchFamily="34" charset="0"/>
                <a:ea typeface="Times New Roman"/>
                <a:cs typeface="Times New Roman"/>
                <a:sym typeface="Times New Roman"/>
              </a:rPr>
              <a:t>Organization for</a:t>
            </a:r>
            <a:r>
              <a:rPr lang="en-US" sz="2000" dirty="0" smtClean="0">
                <a:latin typeface="Calibri" panose="020F0502020204030204" pitchFamily="34" charset="0"/>
                <a:ea typeface="Times New Roman"/>
                <a:cs typeface="Times New Roman"/>
                <a:sym typeface="Times New Roman"/>
              </a:rPr>
              <a:t> </a:t>
            </a:r>
            <a:r>
              <a:rPr sz="2000" dirty="0" smtClean="0">
                <a:latin typeface="Calibri" panose="020F0502020204030204" pitchFamily="34" charset="0"/>
                <a:ea typeface="Times New Roman"/>
                <a:cs typeface="Times New Roman"/>
                <a:sym typeface="Times New Roman"/>
              </a:rPr>
              <a:t>Economic </a:t>
            </a:r>
            <a:r>
              <a:rPr sz="2000" dirty="0">
                <a:latin typeface="Calibri" panose="020F0502020204030204" pitchFamily="34" charset="0"/>
                <a:ea typeface="Times New Roman"/>
                <a:cs typeface="Times New Roman"/>
                <a:sym typeface="Times New Roman"/>
              </a:rPr>
              <a:t>Cooperation and Development (OECD).</a:t>
            </a:r>
          </a:p>
        </p:txBody>
      </p:sp>
      <p:sp>
        <p:nvSpPr>
          <p:cNvPr id="441" name="Shape 441"/>
          <p:cNvSpPr>
            <a:spLocks noGrp="1"/>
          </p:cNvSpPr>
          <p:nvPr>
            <p:ph type="sldNum" sz="quarter" idx="2"/>
          </p:nvPr>
        </p:nvSpPr>
        <p:spPr>
          <a:xfrm>
            <a:off x="8382000" y="6645275"/>
            <a:ext cx="762000" cy="365125"/>
          </a:xfrm>
          <a:prstGeom prst="rect">
            <a:avLst/>
          </a:prstGeom>
          <a:extLst>
            <a:ext uri="{C572A759-6A51-4108-AA02-DFA0A04FC94B}">
              <ma14:wrappingTextBoxFlag xmlns="" xmlns:ma14="http://schemas.microsoft.com/office/mac/drawingml/2011/main" val="1"/>
            </a:ext>
          </a:extLst>
        </p:spPr>
        <p:txBody>
          <a:bodyPr lIns="0" tIns="0" rIns="0" bIns="0">
            <a:normAutofit/>
          </a:bodyPr>
          <a:lstStyle/>
          <a:p>
            <a:pPr lvl="0">
              <a:defRPr sz="1800"/>
            </a:pPr>
            <a:fld id="{86CB4B4D-7CA3-9044-876B-883B54F8677D}" type="slidenum">
              <a:rPr sz="1200"/>
              <a:t>24</a:t>
            </a:fld>
            <a:endParaRPr sz="1200"/>
          </a:p>
        </p:txBody>
      </p:sp>
    </p:spTree>
    <p:extLst>
      <p:ext uri="{BB962C8B-B14F-4D97-AF65-F5344CB8AC3E}">
        <p14:creationId xmlns:p14="http://schemas.microsoft.com/office/powerpoint/2010/main" val="1944611687"/>
      </p:ext>
    </p:extLst>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 name="Shape 436"/>
          <p:cNvSpPr>
            <a:spLocks noGrp="1"/>
          </p:cNvSpPr>
          <p:nvPr>
            <p:ph type="title"/>
          </p:nvPr>
        </p:nvSpPr>
        <p:spPr>
          <a:xfrm>
            <a:off x="0" y="457200"/>
            <a:ext cx="9144000" cy="5943600"/>
          </a:xfrm>
          <a:prstGeom prst="rect">
            <a:avLst/>
          </a:prstGeom>
        </p:spPr>
        <p:txBody>
          <a:bodyPr>
            <a:normAutofit/>
          </a:bodyPr>
          <a:lstStyle/>
          <a:p>
            <a:pPr lvl="0" algn="ctr">
              <a:defRPr sz="1800" b="0">
                <a:solidFill>
                  <a:srgbClr val="000000"/>
                </a:solidFill>
              </a:defRPr>
            </a:pPr>
            <a:r>
              <a:rPr sz="6000" dirty="0">
                <a:solidFill>
                  <a:srgbClr val="173377"/>
                </a:solidFill>
                <a:latin typeface="Calibri" panose="020F0502020204030204" pitchFamily="34" charset="0"/>
                <a:ea typeface="Times New Roman Bold"/>
                <a:cs typeface="Times New Roman Bold"/>
                <a:sym typeface="Times New Roman Bold"/>
              </a:rPr>
              <a:t/>
            </a:r>
            <a:br>
              <a:rPr sz="6000" dirty="0">
                <a:solidFill>
                  <a:srgbClr val="173377"/>
                </a:solidFill>
                <a:latin typeface="Calibri" panose="020F0502020204030204" pitchFamily="34" charset="0"/>
                <a:ea typeface="Times New Roman Bold"/>
                <a:cs typeface="Times New Roman Bold"/>
                <a:sym typeface="Times New Roman Bold"/>
              </a:rPr>
            </a:br>
            <a:r>
              <a:rPr sz="6000" dirty="0">
                <a:solidFill>
                  <a:srgbClr val="173377"/>
                </a:solidFill>
                <a:latin typeface="Calibri" panose="020F0502020204030204" pitchFamily="34" charset="0"/>
                <a:ea typeface="Times New Roman Bold"/>
                <a:cs typeface="Times New Roman Bold"/>
                <a:sym typeface="Times New Roman Bold"/>
              </a:rPr>
              <a:t/>
            </a:r>
            <a:br>
              <a:rPr sz="6000" dirty="0">
                <a:solidFill>
                  <a:srgbClr val="173377"/>
                </a:solidFill>
                <a:latin typeface="Calibri" panose="020F0502020204030204" pitchFamily="34" charset="0"/>
                <a:ea typeface="Times New Roman Bold"/>
                <a:cs typeface="Times New Roman Bold"/>
                <a:sym typeface="Times New Roman Bold"/>
              </a:rPr>
            </a:br>
            <a:r>
              <a:rPr sz="3200" dirty="0">
                <a:solidFill>
                  <a:schemeClr val="tx1"/>
                </a:solidFill>
                <a:latin typeface="Calibri" panose="020F0502020204030204" pitchFamily="34" charset="0"/>
                <a:ea typeface="Times New Roman"/>
                <a:cs typeface="Times New Roman"/>
                <a:sym typeface="Times New Roman"/>
              </a:rPr>
              <a:t>Erika Kustra: </a:t>
            </a:r>
            <a:r>
              <a:rPr sz="3200" dirty="0" smtClean="0">
                <a:solidFill>
                  <a:schemeClr val="tx1"/>
                </a:solidFill>
                <a:latin typeface="Calibri" panose="020F0502020204030204" pitchFamily="34" charset="0"/>
                <a:ea typeface="Times New Roman"/>
                <a:cs typeface="Times New Roman"/>
                <a:sym typeface="Times New Roman"/>
                <a:hlinkClick r:id="rId3"/>
              </a:rPr>
              <a:t>kustraed@uwindsor.ca</a:t>
            </a:r>
            <a:r>
              <a:rPr lang="en-US" sz="3200" dirty="0" smtClean="0">
                <a:solidFill>
                  <a:schemeClr val="tx1"/>
                </a:solidFill>
                <a:latin typeface="Calibri" panose="020F0502020204030204" pitchFamily="34" charset="0"/>
                <a:ea typeface="Times New Roman"/>
                <a:cs typeface="Times New Roman"/>
                <a:sym typeface="Times New Roman"/>
              </a:rPr>
              <a:t/>
            </a:r>
            <a:br>
              <a:rPr lang="en-US" sz="3200" dirty="0" smtClean="0">
                <a:solidFill>
                  <a:schemeClr val="tx1"/>
                </a:solidFill>
                <a:latin typeface="Calibri" panose="020F0502020204030204" pitchFamily="34" charset="0"/>
                <a:ea typeface="Times New Roman"/>
                <a:cs typeface="Times New Roman"/>
                <a:sym typeface="Times New Roman"/>
              </a:rPr>
            </a:br>
            <a:r>
              <a:rPr lang="en-US" sz="3200" dirty="0" smtClean="0">
                <a:solidFill>
                  <a:schemeClr val="tx1"/>
                </a:solidFill>
                <a:latin typeface="Calibri" panose="020F0502020204030204" pitchFamily="34" charset="0"/>
                <a:ea typeface="Times New Roman"/>
                <a:cs typeface="Times New Roman"/>
                <a:sym typeface="Times New Roman"/>
              </a:rPr>
              <a:t/>
            </a:r>
            <a:br>
              <a:rPr lang="en-US" sz="3200" dirty="0" smtClean="0">
                <a:solidFill>
                  <a:schemeClr val="tx1"/>
                </a:solidFill>
                <a:latin typeface="Calibri" panose="020F0502020204030204" pitchFamily="34" charset="0"/>
                <a:ea typeface="Times New Roman"/>
                <a:cs typeface="Times New Roman"/>
                <a:sym typeface="Times New Roman"/>
              </a:rPr>
            </a:br>
            <a:r>
              <a:rPr lang="en-US" sz="3200" dirty="0" smtClean="0">
                <a:solidFill>
                  <a:schemeClr val="tx1"/>
                </a:solidFill>
                <a:latin typeface="Calibri" panose="020F0502020204030204" pitchFamily="34" charset="0"/>
                <a:ea typeface="Times New Roman"/>
                <a:cs typeface="Times New Roman"/>
                <a:sym typeface="Times New Roman"/>
              </a:rPr>
              <a:t/>
            </a:r>
            <a:br>
              <a:rPr lang="en-US" sz="3200" dirty="0" smtClean="0">
                <a:solidFill>
                  <a:schemeClr val="tx1"/>
                </a:solidFill>
                <a:latin typeface="Calibri" panose="020F0502020204030204" pitchFamily="34" charset="0"/>
                <a:ea typeface="Times New Roman"/>
                <a:cs typeface="Times New Roman"/>
                <a:sym typeface="Times New Roman"/>
              </a:rPr>
            </a:br>
            <a:r>
              <a:rPr sz="3200" dirty="0" smtClean="0">
                <a:solidFill>
                  <a:schemeClr val="tx1"/>
                </a:solidFill>
                <a:latin typeface="Calibri" panose="020F0502020204030204" pitchFamily="34" charset="0"/>
                <a:ea typeface="Times New Roman"/>
                <a:cs typeface="Times New Roman"/>
                <a:sym typeface="Times New Roman"/>
              </a:rPr>
              <a:t>Website</a:t>
            </a:r>
            <a:r>
              <a:rPr sz="3200" dirty="0">
                <a:solidFill>
                  <a:schemeClr val="tx1"/>
                </a:solidFill>
                <a:latin typeface="Calibri" panose="020F0502020204030204" pitchFamily="34" charset="0"/>
                <a:ea typeface="Times New Roman"/>
                <a:cs typeface="Times New Roman"/>
                <a:sym typeface="Times New Roman"/>
              </a:rPr>
              <a:t>: uwindsor.ca/</a:t>
            </a:r>
            <a:r>
              <a:rPr sz="3200" dirty="0" err="1">
                <a:solidFill>
                  <a:schemeClr val="tx1"/>
                </a:solidFill>
                <a:latin typeface="Calibri" panose="020F0502020204030204" pitchFamily="34" charset="0"/>
                <a:ea typeface="Times New Roman"/>
                <a:cs typeface="Times New Roman"/>
                <a:sym typeface="Times New Roman"/>
              </a:rPr>
              <a:t>teachingculture</a:t>
            </a:r>
            <a:r>
              <a:rPr sz="3200" dirty="0">
                <a:solidFill>
                  <a:srgbClr val="FF0000"/>
                </a:solidFill>
                <a:latin typeface="Calibri" panose="020F0502020204030204" pitchFamily="34" charset="0"/>
                <a:ea typeface="Times New Roman"/>
                <a:cs typeface="Times New Roman"/>
                <a:sym typeface="Times New Roman"/>
              </a:rPr>
              <a:t/>
            </a:r>
            <a:br>
              <a:rPr sz="3200" dirty="0">
                <a:solidFill>
                  <a:srgbClr val="FF0000"/>
                </a:solidFill>
                <a:latin typeface="Calibri" panose="020F0502020204030204" pitchFamily="34" charset="0"/>
                <a:ea typeface="Times New Roman"/>
                <a:cs typeface="Times New Roman"/>
                <a:sym typeface="Times New Roman"/>
              </a:rPr>
            </a:br>
            <a:r>
              <a:rPr sz="3200" dirty="0">
                <a:solidFill>
                  <a:srgbClr val="FF0000"/>
                </a:solidFill>
                <a:latin typeface="Calibri" panose="020F0502020204030204" pitchFamily="34" charset="0"/>
                <a:ea typeface="Times New Roman"/>
                <a:cs typeface="Times New Roman"/>
                <a:sym typeface="Times New Roman"/>
              </a:rPr>
              <a:t/>
            </a:r>
            <a:br>
              <a:rPr sz="3200" dirty="0">
                <a:solidFill>
                  <a:srgbClr val="FF0000"/>
                </a:solidFill>
                <a:latin typeface="Calibri" panose="020F0502020204030204" pitchFamily="34" charset="0"/>
                <a:ea typeface="Times New Roman"/>
                <a:cs typeface="Times New Roman"/>
                <a:sym typeface="Times New Roman"/>
              </a:rPr>
            </a:br>
            <a:endParaRPr sz="3200" dirty="0">
              <a:solidFill>
                <a:srgbClr val="FF0000"/>
              </a:solidFill>
              <a:latin typeface="Calibri" panose="020F0502020204030204" pitchFamily="34" charset="0"/>
              <a:ea typeface="Times New Roman"/>
              <a:cs typeface="Times New Roman"/>
              <a:sym typeface="Times New Roman"/>
            </a:endParaRPr>
          </a:p>
        </p:txBody>
      </p:sp>
      <p:sp>
        <p:nvSpPr>
          <p:cNvPr id="437" name="Shape 437"/>
          <p:cNvSpPr>
            <a:spLocks noGrp="1"/>
          </p:cNvSpPr>
          <p:nvPr>
            <p:ph type="sldNum" sz="quarter" idx="2"/>
          </p:nvPr>
        </p:nvSpPr>
        <p:spPr>
          <a:xfrm>
            <a:off x="8382000" y="6492875"/>
            <a:ext cx="762000" cy="365125"/>
          </a:xfrm>
          <a:prstGeom prst="rect">
            <a:avLst/>
          </a:prstGeom>
          <a:extLst>
            <a:ext uri="{C572A759-6A51-4108-AA02-DFA0A04FC94B}">
              <ma14:wrappingTextBoxFlag xmlns="" xmlns:ma14="http://schemas.microsoft.com/office/mac/drawingml/2011/main" val="1"/>
            </a:ext>
          </a:extLst>
        </p:spPr>
        <p:txBody>
          <a:bodyPr lIns="0" tIns="0" rIns="0" bIns="0">
            <a:normAutofit/>
          </a:bodyPr>
          <a:lstStyle/>
          <a:p>
            <a:pPr lvl="0">
              <a:defRPr sz="1800"/>
            </a:pPr>
            <a:fld id="{86CB4B4D-7CA3-9044-876B-883B54F8677D}" type="slidenum">
              <a:rPr sz="1200"/>
              <a:t>25</a:t>
            </a:fld>
            <a:endParaRPr sz="1200"/>
          </a:p>
        </p:txBody>
      </p:sp>
      <p:sp>
        <p:nvSpPr>
          <p:cNvPr id="2" name="Rectangle 1"/>
          <p:cNvSpPr/>
          <p:nvPr/>
        </p:nvSpPr>
        <p:spPr>
          <a:xfrm>
            <a:off x="2793304" y="1360337"/>
            <a:ext cx="3757808" cy="861772"/>
          </a:xfrm>
          <a:prstGeom prst="rect">
            <a:avLst/>
          </a:prstGeom>
          <a:noFill/>
          <a:ln w="22225" cap="flat">
            <a:noFill/>
            <a:prstDash val="solid"/>
            <a:bevel/>
          </a:ln>
          <a:effectLst>
            <a:outerShdw blurRad="38100" dist="38100" dir="5400000" rotWithShape="0">
              <a:srgbClr val="000000">
                <a:alpha val="35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1" hangingPunct="0">
              <a:lnSpc>
                <a:spcPct val="100000"/>
              </a:lnSpc>
              <a:spcBef>
                <a:spcPts val="0"/>
              </a:spcBef>
              <a:spcAft>
                <a:spcPts val="0"/>
              </a:spcAft>
              <a:buClrTx/>
              <a:buSzTx/>
              <a:buFontTx/>
              <a:buNone/>
              <a:tabLst/>
            </a:pPr>
            <a:r>
              <a:rPr lang="en-US" sz="5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QUESTIONS</a:t>
            </a:r>
          </a:p>
        </p:txBody>
      </p:sp>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 name="Shape 310"/>
          <p:cNvSpPr/>
          <p:nvPr/>
        </p:nvSpPr>
        <p:spPr>
          <a:xfrm>
            <a:off x="212943" y="609599"/>
            <a:ext cx="8290978" cy="738664"/>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lvl="0" algn="l"/>
            <a:r>
              <a:rPr sz="4200" b="1" dirty="0">
                <a:solidFill>
                  <a:srgbClr val="4B734B"/>
                </a:solidFill>
              </a:rPr>
              <a:t>The Political </a:t>
            </a:r>
            <a:r>
              <a:rPr sz="4200" b="1" dirty="0" smtClean="0">
                <a:solidFill>
                  <a:srgbClr val="4B734B"/>
                </a:solidFill>
              </a:rPr>
              <a:t>Terrain</a:t>
            </a:r>
            <a:r>
              <a:rPr lang="en-US" sz="4200" b="1" dirty="0" smtClean="0">
                <a:solidFill>
                  <a:srgbClr val="4B734B"/>
                </a:solidFill>
              </a:rPr>
              <a:t> </a:t>
            </a:r>
            <a:r>
              <a:rPr sz="4200" b="1" dirty="0" smtClean="0">
                <a:solidFill>
                  <a:srgbClr val="4B734B"/>
                </a:solidFill>
              </a:rPr>
              <a:t>in </a:t>
            </a:r>
            <a:r>
              <a:rPr sz="4200" b="1" dirty="0">
                <a:solidFill>
                  <a:srgbClr val="4B734B"/>
                </a:solidFill>
              </a:rPr>
              <a:t>Ontario  </a:t>
            </a:r>
          </a:p>
        </p:txBody>
      </p:sp>
      <p:sp>
        <p:nvSpPr>
          <p:cNvPr id="311" name="Shape 311"/>
          <p:cNvSpPr/>
          <p:nvPr/>
        </p:nvSpPr>
        <p:spPr>
          <a:xfrm rot="337816">
            <a:off x="121069" y="2431946"/>
            <a:ext cx="4240251" cy="10312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ctr">
              <a:defRPr sz="3200"/>
            </a:lvl1pPr>
          </a:lstStyle>
          <a:p>
            <a:pPr lvl="0">
              <a:defRPr sz="1800"/>
            </a:pPr>
            <a:r>
              <a:rPr sz="3200" dirty="0"/>
              <a:t>Productivity and Innovation</a:t>
            </a:r>
          </a:p>
        </p:txBody>
      </p:sp>
      <p:sp>
        <p:nvSpPr>
          <p:cNvPr id="312" name="Shape 312"/>
          <p:cNvSpPr/>
          <p:nvPr/>
        </p:nvSpPr>
        <p:spPr>
          <a:xfrm rot="908752">
            <a:off x="4146242" y="4540697"/>
            <a:ext cx="4912993" cy="584775"/>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lvl="0" algn="ctr"/>
            <a:endParaRPr sz="3200" dirty="0"/>
          </a:p>
        </p:txBody>
      </p:sp>
      <p:sp>
        <p:nvSpPr>
          <p:cNvPr id="313" name="Shape 313"/>
          <p:cNvSpPr/>
          <p:nvPr/>
        </p:nvSpPr>
        <p:spPr>
          <a:xfrm rot="20797703">
            <a:off x="624798" y="4122207"/>
            <a:ext cx="3462719" cy="5613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ctr">
              <a:defRPr sz="3200"/>
            </a:lvl1pPr>
          </a:lstStyle>
          <a:p>
            <a:pPr lvl="0">
              <a:defRPr sz="1800"/>
            </a:pPr>
            <a:r>
              <a:rPr sz="3200"/>
              <a:t>Differentiation</a:t>
            </a:r>
          </a:p>
        </p:txBody>
      </p:sp>
      <p:sp>
        <p:nvSpPr>
          <p:cNvPr id="314" name="Shape 314"/>
          <p:cNvSpPr/>
          <p:nvPr/>
        </p:nvSpPr>
        <p:spPr>
          <a:xfrm>
            <a:off x="381000" y="5410199"/>
            <a:ext cx="4343400" cy="5613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ctr">
              <a:defRPr sz="3200"/>
            </a:lvl1pPr>
          </a:lstStyle>
          <a:p>
            <a:pPr lvl="0">
              <a:defRPr sz="1800"/>
            </a:pPr>
            <a:r>
              <a:rPr sz="3200" dirty="0"/>
              <a:t>Strategic Mandates</a:t>
            </a:r>
          </a:p>
        </p:txBody>
      </p:sp>
      <p:sp>
        <p:nvSpPr>
          <p:cNvPr id="315" name="Shape 315"/>
          <p:cNvSpPr/>
          <p:nvPr/>
        </p:nvSpPr>
        <p:spPr>
          <a:xfrm rot="20942686">
            <a:off x="4462780" y="3106994"/>
            <a:ext cx="4048312" cy="1323439"/>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ctr">
              <a:defRPr sz="3200"/>
            </a:lvl1pPr>
          </a:lstStyle>
          <a:p>
            <a:pPr lvl="0">
              <a:defRPr sz="1800"/>
            </a:pPr>
            <a:r>
              <a:rPr sz="4000" dirty="0"/>
              <a:t>Metrics, metrics, metrics</a:t>
            </a:r>
          </a:p>
        </p:txBody>
      </p:sp>
      <p:sp>
        <p:nvSpPr>
          <p:cNvPr id="316" name="Shape 316"/>
          <p:cNvSpPr>
            <a:spLocks noGrp="1"/>
          </p:cNvSpPr>
          <p:nvPr>
            <p:ph type="sldNum" sz="quarter" idx="2"/>
          </p:nvPr>
        </p:nvSpPr>
        <p:spPr>
          <a:xfrm>
            <a:off x="8382000" y="6645275"/>
            <a:ext cx="762000" cy="365125"/>
          </a:xfrm>
          <a:prstGeom prst="rect">
            <a:avLst/>
          </a:prstGeom>
          <a:extLst>
            <a:ext uri="{C572A759-6A51-4108-AA02-DFA0A04FC94B}">
              <ma14:wrappingTextBoxFlag xmlns="" xmlns:ma14="http://schemas.microsoft.com/office/mac/drawingml/2011/main" val="1"/>
            </a:ext>
          </a:extLst>
        </p:spPr>
        <p:txBody>
          <a:bodyPr lIns="0" tIns="0" rIns="0" bIns="0">
            <a:normAutofit/>
          </a:bodyPr>
          <a:lstStyle/>
          <a:p>
            <a:pPr lvl="0">
              <a:defRPr sz="1800"/>
            </a:pPr>
            <a:fld id="{86CB4B4D-7CA3-9044-876B-883B54F8677D}" type="slidenum">
              <a:rPr sz="1200"/>
              <a:t>3</a:t>
            </a:fld>
            <a:endParaRPr sz="1200"/>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4" fill="hold" grpId="1" nodeType="clickEffect">
                                  <p:stCondLst>
                                    <p:cond delay="0"/>
                                  </p:stCondLst>
                                  <p:iterate>
                                    <p:tmAbs val="0"/>
                                  </p:iterate>
                                  <p:childTnLst>
                                    <p:set>
                                      <p:cBhvr>
                                        <p:cTn id="6" fill="hold"/>
                                        <p:tgtEl>
                                          <p:spTgt spid="312"/>
                                        </p:tgtEl>
                                        <p:attrNameLst>
                                          <p:attrName>style.visibility</p:attrName>
                                        </p:attrNameLst>
                                      </p:cBhvr>
                                      <p:to>
                                        <p:strVal val="visible"/>
                                      </p:to>
                                    </p:set>
                                    <p:animEffect transition="in" filter="wipe(down)">
                                      <p:cBhvr>
                                        <p:cTn id="7" dur="100"/>
                                        <p:tgtEl>
                                          <p:spTgt spid="3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2" nodeType="clickEffect">
                                  <p:stCondLst>
                                    <p:cond delay="0"/>
                                  </p:stCondLst>
                                  <p:iterate>
                                    <p:tmAbs val="0"/>
                                  </p:iterate>
                                  <p:childTnLst>
                                    <p:set>
                                      <p:cBhvr>
                                        <p:cTn id="11" fill="hold"/>
                                        <p:tgtEl>
                                          <p:spTgt spid="311"/>
                                        </p:tgtEl>
                                        <p:attrNameLst>
                                          <p:attrName>style.visibility</p:attrName>
                                        </p:attrNameLst>
                                      </p:cBhvr>
                                      <p:to>
                                        <p:strVal val="visible"/>
                                      </p:to>
                                    </p:set>
                                    <p:animEffect transition="in" filter="wipe(down)">
                                      <p:cBhvr>
                                        <p:cTn id="12" dur="100"/>
                                        <p:tgtEl>
                                          <p:spTgt spid="3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4" nodeType="clickEffect">
                                  <p:stCondLst>
                                    <p:cond delay="0"/>
                                  </p:stCondLst>
                                  <p:iterate>
                                    <p:tmAbs val="0"/>
                                  </p:iterate>
                                  <p:childTnLst>
                                    <p:set>
                                      <p:cBhvr>
                                        <p:cTn id="16" fill="hold"/>
                                        <p:tgtEl>
                                          <p:spTgt spid="314"/>
                                        </p:tgtEl>
                                        <p:attrNameLst>
                                          <p:attrName>style.visibility</p:attrName>
                                        </p:attrNameLst>
                                      </p:cBhvr>
                                      <p:to>
                                        <p:strVal val="visible"/>
                                      </p:to>
                                    </p:set>
                                    <p:animEffect transition="in" filter="wipe(down)">
                                      <p:cBhvr>
                                        <p:cTn id="17" dur="100"/>
                                        <p:tgtEl>
                                          <p:spTgt spid="31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3" nodeType="clickEffect">
                                  <p:stCondLst>
                                    <p:cond delay="0"/>
                                  </p:stCondLst>
                                  <p:iterate>
                                    <p:tmAbs val="0"/>
                                  </p:iterate>
                                  <p:childTnLst>
                                    <p:set>
                                      <p:cBhvr>
                                        <p:cTn id="21" fill="hold"/>
                                        <p:tgtEl>
                                          <p:spTgt spid="313"/>
                                        </p:tgtEl>
                                        <p:attrNameLst>
                                          <p:attrName>style.visibility</p:attrName>
                                        </p:attrNameLst>
                                      </p:cBhvr>
                                      <p:to>
                                        <p:strVal val="visible"/>
                                      </p:to>
                                    </p:set>
                                    <p:animEffect transition="in" filter="wipe(down)">
                                      <p:cBhvr>
                                        <p:cTn id="22" dur="100"/>
                                        <p:tgtEl>
                                          <p:spTgt spid="31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5" nodeType="clickEffect">
                                  <p:stCondLst>
                                    <p:cond delay="0"/>
                                  </p:stCondLst>
                                  <p:iterate>
                                    <p:tmAbs val="0"/>
                                  </p:iterate>
                                  <p:childTnLst>
                                    <p:set>
                                      <p:cBhvr>
                                        <p:cTn id="26" fill="hold"/>
                                        <p:tgtEl>
                                          <p:spTgt spid="315"/>
                                        </p:tgtEl>
                                        <p:attrNameLst>
                                          <p:attrName>style.visibility</p:attrName>
                                        </p:attrNameLst>
                                      </p:cBhvr>
                                      <p:to>
                                        <p:strVal val="visible"/>
                                      </p:to>
                                    </p:set>
                                    <p:animEffect transition="in" filter="wipe(down)">
                                      <p:cBhvr>
                                        <p:cTn id="27" dur="100"/>
                                        <p:tgtEl>
                                          <p:spTgt spid="3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1" grpId="2" animBg="1" advAuto="0"/>
      <p:bldP spid="312" grpId="1" animBg="1" advAuto="0"/>
      <p:bldP spid="313" grpId="3" animBg="1" advAuto="0"/>
      <p:bldP spid="314" grpId="4" animBg="1" advAuto="0"/>
      <p:bldP spid="315" grpId="5" animBg="1" advAuto="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 name="Shape 320"/>
          <p:cNvSpPr/>
          <p:nvPr/>
        </p:nvSpPr>
        <p:spPr>
          <a:xfrm>
            <a:off x="609600" y="478571"/>
            <a:ext cx="7924800" cy="3600986"/>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lvl="0" algn="ctr"/>
            <a:r>
              <a:rPr sz="3200" dirty="0">
                <a:solidFill>
                  <a:schemeClr val="tx1"/>
                </a:solidFill>
              </a:rPr>
              <a:t>The </a:t>
            </a:r>
            <a:r>
              <a:rPr sz="8800" b="1" dirty="0">
                <a:solidFill>
                  <a:schemeClr val="tx1"/>
                </a:solidFill>
              </a:rPr>
              <a:t>value </a:t>
            </a:r>
            <a:r>
              <a:rPr sz="3200" dirty="0">
                <a:solidFill>
                  <a:schemeClr val="tx1"/>
                </a:solidFill>
              </a:rPr>
              <a:t>that institutions </a:t>
            </a:r>
          </a:p>
          <a:p>
            <a:pPr lvl="0" algn="ctr"/>
            <a:r>
              <a:rPr sz="3200" dirty="0">
                <a:solidFill>
                  <a:schemeClr val="tx1"/>
                </a:solidFill>
              </a:rPr>
              <a:t>place on </a:t>
            </a:r>
            <a:r>
              <a:rPr sz="6000" b="1" dirty="0">
                <a:solidFill>
                  <a:schemeClr val="tx1"/>
                </a:solidFill>
              </a:rPr>
              <a:t>teaching</a:t>
            </a:r>
            <a:r>
              <a:rPr sz="4000" b="1" dirty="0">
                <a:solidFill>
                  <a:schemeClr val="tx1"/>
                </a:solidFill>
              </a:rPr>
              <a:t> </a:t>
            </a:r>
            <a:r>
              <a:rPr sz="3200" dirty="0">
                <a:solidFill>
                  <a:schemeClr val="tx1"/>
                </a:solidFill>
              </a:rPr>
              <a:t>is  </a:t>
            </a:r>
          </a:p>
          <a:p>
            <a:pPr lvl="0" algn="r"/>
            <a:r>
              <a:rPr sz="8000" b="1" dirty="0" smtClean="0">
                <a:solidFill>
                  <a:schemeClr val="tx1"/>
                </a:solidFill>
              </a:rPr>
              <a:t>important</a:t>
            </a:r>
            <a:endParaRPr sz="3200" dirty="0">
              <a:solidFill>
                <a:srgbClr val="4B734B"/>
              </a:solidFill>
            </a:endParaRPr>
          </a:p>
        </p:txBody>
      </p:sp>
      <p:sp>
        <p:nvSpPr>
          <p:cNvPr id="322" name="Shape 322"/>
          <p:cNvSpPr>
            <a:spLocks noGrp="1"/>
          </p:cNvSpPr>
          <p:nvPr>
            <p:ph type="sldNum" sz="quarter" idx="2"/>
          </p:nvPr>
        </p:nvSpPr>
        <p:spPr>
          <a:xfrm>
            <a:off x="8382000" y="6645275"/>
            <a:ext cx="762000" cy="365125"/>
          </a:xfrm>
          <a:prstGeom prst="rect">
            <a:avLst/>
          </a:prstGeom>
          <a:extLst>
            <a:ext uri="{C572A759-6A51-4108-AA02-DFA0A04FC94B}">
              <ma14:wrappingTextBoxFlag xmlns="" xmlns:ma14="http://schemas.microsoft.com/office/mac/drawingml/2011/main" val="1"/>
            </a:ext>
          </a:extLst>
        </p:spPr>
        <p:txBody>
          <a:bodyPr lIns="0" tIns="0" rIns="0" bIns="0">
            <a:normAutofit/>
          </a:bodyPr>
          <a:lstStyle/>
          <a:p>
            <a:pPr lvl="0">
              <a:defRPr sz="1800"/>
            </a:pPr>
            <a:fld id="{86CB4B4D-7CA3-9044-876B-883B54F8677D}" type="slidenum">
              <a:rPr sz="1200"/>
              <a:t>4</a:t>
            </a:fld>
            <a:endParaRPr sz="1200"/>
          </a:p>
        </p:txBody>
      </p:sp>
      <p:grpSp>
        <p:nvGrpSpPr>
          <p:cNvPr id="5" name="Group 304"/>
          <p:cNvGrpSpPr/>
          <p:nvPr/>
        </p:nvGrpSpPr>
        <p:grpSpPr>
          <a:xfrm>
            <a:off x="367464" y="4703529"/>
            <a:ext cx="7882664" cy="1695538"/>
            <a:chOff x="502389" y="-1674947"/>
            <a:chExt cx="7882663" cy="1695533"/>
          </a:xfrm>
        </p:grpSpPr>
        <p:pic>
          <p:nvPicPr>
            <p:cNvPr id="6" name="image3.jpg" descr="http://www.cafad.ca/img/memberLogos/queens_logo.jpg"/>
            <p:cNvPicPr/>
            <p:nvPr/>
          </p:nvPicPr>
          <p:blipFill>
            <a:blip r:embed="rId3">
              <a:extLst/>
            </a:blip>
            <a:stretch>
              <a:fillRect/>
            </a:stretch>
          </p:blipFill>
          <p:spPr>
            <a:xfrm>
              <a:off x="3565549" y="-509467"/>
              <a:ext cx="1051885" cy="357643"/>
            </a:xfrm>
            <a:prstGeom prst="rect">
              <a:avLst/>
            </a:prstGeom>
            <a:ln w="12700" cap="flat">
              <a:noFill/>
              <a:miter lim="400000"/>
            </a:ln>
            <a:effectLst/>
          </p:spPr>
        </p:pic>
        <p:pic>
          <p:nvPicPr>
            <p:cNvPr id="7" name="image4.jpg" descr="http://www.uwindsor.ca/sites/default/files/uwin_logo.jpg"/>
            <p:cNvPicPr/>
            <p:nvPr/>
          </p:nvPicPr>
          <p:blipFill>
            <a:blip r:embed="rId4">
              <a:extLst/>
            </a:blip>
            <a:srcRect l="18675" t="11836" r="19658" b="12214"/>
            <a:stretch>
              <a:fillRect/>
            </a:stretch>
          </p:blipFill>
          <p:spPr>
            <a:xfrm>
              <a:off x="502389" y="-1317305"/>
              <a:ext cx="1069700" cy="358042"/>
            </a:xfrm>
            <a:prstGeom prst="rect">
              <a:avLst/>
            </a:prstGeom>
            <a:ln w="12700" cap="flat">
              <a:noFill/>
              <a:miter lim="400000"/>
            </a:ln>
            <a:effectLst/>
          </p:spPr>
        </p:pic>
        <p:pic>
          <p:nvPicPr>
            <p:cNvPr id="8" name="image5.jpg" descr="http://www.uwo.ca/biology/PSNA_2012/images/WesternU.jpg"/>
            <p:cNvPicPr/>
            <p:nvPr/>
          </p:nvPicPr>
          <p:blipFill>
            <a:blip r:embed="rId5">
              <a:extLst/>
            </a:blip>
            <a:srcRect t="12901" b="3340"/>
            <a:stretch>
              <a:fillRect/>
            </a:stretch>
          </p:blipFill>
          <p:spPr>
            <a:xfrm>
              <a:off x="1636083" y="-774579"/>
              <a:ext cx="1371774" cy="358040"/>
            </a:xfrm>
            <a:prstGeom prst="rect">
              <a:avLst/>
            </a:prstGeom>
            <a:ln w="12700" cap="flat">
              <a:noFill/>
              <a:miter lim="400000"/>
            </a:ln>
            <a:effectLst/>
          </p:spPr>
        </p:pic>
        <p:pic>
          <p:nvPicPr>
            <p:cNvPr id="9" name="image6.jpg" descr="http://mech.mcmaster.ca/~adspence/Images/McMasterLogo.jpg"/>
            <p:cNvPicPr/>
            <p:nvPr/>
          </p:nvPicPr>
          <p:blipFill>
            <a:blip r:embed="rId6">
              <a:extLst/>
            </a:blip>
            <a:stretch>
              <a:fillRect/>
            </a:stretch>
          </p:blipFill>
          <p:spPr>
            <a:xfrm>
              <a:off x="2230694" y="-1674947"/>
              <a:ext cx="1153683" cy="357643"/>
            </a:xfrm>
            <a:prstGeom prst="rect">
              <a:avLst/>
            </a:prstGeom>
            <a:ln w="12700" cap="flat">
              <a:noFill/>
              <a:miter lim="400000"/>
            </a:ln>
            <a:effectLst/>
          </p:spPr>
        </p:pic>
        <p:pic>
          <p:nvPicPr>
            <p:cNvPr id="10" name="image7.png" descr="http://www.logomaker.com/blog/wp-content/uploads/2013/12/University-of-Waterloo-Logo.png"/>
            <p:cNvPicPr/>
            <p:nvPr/>
          </p:nvPicPr>
          <p:blipFill>
            <a:blip r:embed="rId7">
              <a:extLst/>
            </a:blip>
            <a:srcRect l="2459" r="2669" b="9609"/>
            <a:stretch>
              <a:fillRect/>
            </a:stretch>
          </p:blipFill>
          <p:spPr>
            <a:xfrm>
              <a:off x="4042982" y="-1317304"/>
              <a:ext cx="1351900" cy="358042"/>
            </a:xfrm>
            <a:prstGeom prst="rect">
              <a:avLst/>
            </a:prstGeom>
            <a:ln w="12700" cap="flat">
              <a:noFill/>
              <a:miter lim="400000"/>
            </a:ln>
            <a:effectLst/>
          </p:spPr>
        </p:pic>
        <p:pic>
          <p:nvPicPr>
            <p:cNvPr id="11" name="image8.png" descr="http://static.squarespace.com/static/5198e3b8e4b07c775379afd7/t/5201df1be4b0f1c31ae300f1/1375854363947/Ryerson-University-Logo.png"/>
            <p:cNvPicPr/>
            <p:nvPr/>
          </p:nvPicPr>
          <p:blipFill>
            <a:blip r:embed="rId8">
              <a:extLst/>
            </a:blip>
            <a:srcRect l="20793" t="26729" b="10438"/>
            <a:stretch>
              <a:fillRect/>
            </a:stretch>
          </p:blipFill>
          <p:spPr>
            <a:xfrm>
              <a:off x="5394881" y="-681904"/>
              <a:ext cx="1273929" cy="351457"/>
            </a:xfrm>
            <a:prstGeom prst="rect">
              <a:avLst/>
            </a:prstGeom>
            <a:ln w="12700" cap="flat">
              <a:noFill/>
              <a:miter lim="400000"/>
            </a:ln>
            <a:effectLst/>
          </p:spPr>
        </p:pic>
        <p:pic>
          <p:nvPicPr>
            <p:cNvPr id="12" name="image9.gif" descr="http://www.oiwfa.org/wb/media/logo_brock.gif"/>
            <p:cNvPicPr/>
            <p:nvPr/>
          </p:nvPicPr>
          <p:blipFill>
            <a:blip r:embed="rId9">
              <a:extLst/>
            </a:blip>
            <a:stretch>
              <a:fillRect/>
            </a:stretch>
          </p:blipFill>
          <p:spPr>
            <a:xfrm>
              <a:off x="7380353" y="-332059"/>
              <a:ext cx="1004699" cy="352645"/>
            </a:xfrm>
            <a:prstGeom prst="rect">
              <a:avLst/>
            </a:prstGeom>
            <a:ln w="12700" cap="flat">
              <a:noFill/>
              <a:miter lim="400000"/>
            </a:ln>
            <a:effectLst/>
          </p:spPr>
        </p:pic>
        <p:pic>
          <p:nvPicPr>
            <p:cNvPr id="13" name="image10.png"/>
            <p:cNvPicPr/>
            <p:nvPr/>
          </p:nvPicPr>
          <p:blipFill>
            <a:blip r:embed="rId10">
              <a:extLst/>
            </a:blip>
            <a:srcRect l="7960" t="74849" r="7057" b="4666"/>
            <a:stretch>
              <a:fillRect/>
            </a:stretch>
          </p:blipFill>
          <p:spPr>
            <a:xfrm>
              <a:off x="6668810" y="-1490054"/>
              <a:ext cx="1171902" cy="351770"/>
            </a:xfrm>
            <a:prstGeom prst="rect">
              <a:avLst/>
            </a:prstGeom>
            <a:ln w="12700" cap="flat">
              <a:noFill/>
              <a:miter lim="400000"/>
            </a:ln>
            <a:effectLst/>
          </p:spPr>
        </p:pic>
      </p:grpSp>
      <p:pic>
        <p:nvPicPr>
          <p:cNvPr id="14" name="Picture 8" descr="University of Guelph"/>
          <p:cNvPicPr>
            <a:picLocks noChangeAspect="1" noChangeArrowheads="1"/>
          </p:cNvPicPr>
          <p:nvPr/>
        </p:nvPicPr>
        <p:blipFill>
          <a:blip r:embed="rId11"/>
          <a:srcRect/>
          <a:stretch>
            <a:fillRect/>
          </a:stretch>
        </p:blipFill>
        <p:spPr bwMode="auto">
          <a:xfrm>
            <a:off x="8537986" y="5701421"/>
            <a:ext cx="570207" cy="855311"/>
          </a:xfrm>
          <a:prstGeom prst="rect">
            <a:avLst/>
          </a:prstGeom>
          <a:noFill/>
          <a:ln>
            <a:solidFill>
              <a:schemeClr val="tx1">
                <a:lumMod val="50000"/>
                <a:lumOff val="50000"/>
              </a:schemeClr>
            </a:solidFill>
          </a:ln>
          <a:extLst/>
        </p:spPr>
      </p:pic>
      <p:pic>
        <p:nvPicPr>
          <p:cNvPr id="2" name="Picture 1"/>
          <p:cNvPicPr>
            <a:picLocks noChangeAspect="1"/>
          </p:cNvPicPr>
          <p:nvPr/>
        </p:nvPicPr>
        <p:blipFill rotWithShape="1">
          <a:blip r:embed="rId12"/>
          <a:srcRect l="13998" t="22459" r="7091" b="30328"/>
          <a:stretch/>
        </p:blipFill>
        <p:spPr>
          <a:xfrm>
            <a:off x="268941" y="6053257"/>
            <a:ext cx="1336687" cy="426069"/>
          </a:xfrm>
          <a:prstGeom prst="rect">
            <a:avLst/>
          </a:prstGeom>
        </p:spPr>
      </p:pic>
    </p:spTree>
  </p:cSld>
  <p:clrMapOvr>
    <a:masterClrMapping/>
  </p:clrMapOvr>
  <p:transition spd="med"/>
  <p:timing>
    <p:tnLst>
      <p:par>
        <p:cTn id="1" dur="indefinite" restart="never" fill="hold"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 name="Shape 327"/>
          <p:cNvSpPr>
            <a:spLocks noGrp="1"/>
          </p:cNvSpPr>
          <p:nvPr>
            <p:ph type="body" idx="1"/>
          </p:nvPr>
        </p:nvSpPr>
        <p:spPr>
          <a:xfrm>
            <a:off x="762000" y="1523998"/>
            <a:ext cx="8001000" cy="5018203"/>
          </a:xfrm>
          <a:prstGeom prst="rect">
            <a:avLst/>
          </a:prstGeom>
        </p:spPr>
        <p:txBody>
          <a:bodyPr>
            <a:noAutofit/>
          </a:bodyPr>
          <a:lstStyle/>
          <a:p>
            <a:pPr marL="320040" lvl="0" indent="-320040">
              <a:spcBef>
                <a:spcPts val="600"/>
              </a:spcBef>
              <a:defRPr sz="1800">
                <a:solidFill>
                  <a:srgbClr val="000000"/>
                </a:solidFill>
              </a:defRPr>
            </a:pPr>
            <a:r>
              <a:rPr sz="3200" b="1" dirty="0"/>
              <a:t>Organizational </a:t>
            </a:r>
            <a:r>
              <a:rPr sz="3200" b="1" dirty="0" smtClean="0"/>
              <a:t>culture</a:t>
            </a:r>
            <a:r>
              <a:rPr lang="en-US" sz="3200" b="1" dirty="0" smtClean="0"/>
              <a:t>:</a:t>
            </a:r>
            <a:r>
              <a:rPr sz="3200" dirty="0" smtClean="0"/>
              <a:t> </a:t>
            </a:r>
            <a:r>
              <a:rPr sz="3200" dirty="0"/>
              <a:t>Deep structure of an organization, rooted in </a:t>
            </a:r>
            <a:r>
              <a:rPr sz="3200" dirty="0" smtClean="0"/>
              <a:t>organizational </a:t>
            </a:r>
            <a:r>
              <a:rPr sz="3200" dirty="0"/>
              <a:t>members’ </a:t>
            </a:r>
            <a:r>
              <a:rPr sz="3200" b="1" dirty="0">
                <a:solidFill>
                  <a:schemeClr val="tx1"/>
                </a:solidFill>
              </a:rPr>
              <a:t>values, beliefs, and assumptions </a:t>
            </a:r>
            <a:r>
              <a:rPr sz="2000" dirty="0"/>
              <a:t>(Denison, 1996</a:t>
            </a:r>
            <a:r>
              <a:rPr sz="2000" dirty="0" smtClean="0"/>
              <a:t>)</a:t>
            </a:r>
            <a:endParaRPr lang="en-US" sz="2000" dirty="0" smtClean="0"/>
          </a:p>
          <a:p>
            <a:pPr marL="320040" lvl="0" indent="-320040">
              <a:spcBef>
                <a:spcPts val="600"/>
              </a:spcBef>
              <a:defRPr sz="1800">
                <a:solidFill>
                  <a:srgbClr val="000000"/>
                </a:solidFill>
              </a:defRPr>
            </a:pPr>
            <a:endParaRPr lang="en-US" sz="2000" dirty="0" smtClean="0"/>
          </a:p>
          <a:p>
            <a:pPr marL="320040" lvl="0" indent="-320040">
              <a:spcBef>
                <a:spcPts val="600"/>
              </a:spcBef>
              <a:defRPr sz="1800">
                <a:solidFill>
                  <a:srgbClr val="000000"/>
                </a:solidFill>
              </a:defRPr>
            </a:pPr>
            <a:r>
              <a:rPr lang="en-US" sz="3200" dirty="0" smtClean="0"/>
              <a:t>Embedded </a:t>
            </a:r>
            <a:r>
              <a:rPr lang="en-US" sz="3200" dirty="0"/>
              <a:t>patterns, </a:t>
            </a:r>
            <a:r>
              <a:rPr lang="en-US" sz="3200" dirty="0" err="1"/>
              <a:t>behaviours</a:t>
            </a:r>
            <a:r>
              <a:rPr lang="en-US" sz="3200" dirty="0"/>
              <a:t>, shared values, beliefs, and ideologies of an educational institution, which help define educator and learner experiences. </a:t>
            </a:r>
            <a:endParaRPr lang="en-US" sz="3200" dirty="0" smtClean="0"/>
          </a:p>
          <a:p>
            <a:pPr marL="0" lvl="0" indent="0">
              <a:spcBef>
                <a:spcPts val="600"/>
              </a:spcBef>
              <a:buNone/>
              <a:defRPr sz="1800">
                <a:solidFill>
                  <a:srgbClr val="000000"/>
                </a:solidFill>
              </a:defRPr>
            </a:pPr>
            <a:endParaRPr lang="en-US" sz="1100" dirty="0" smtClean="0"/>
          </a:p>
        </p:txBody>
      </p:sp>
      <p:sp>
        <p:nvSpPr>
          <p:cNvPr id="328" name="Shape 328"/>
          <p:cNvSpPr>
            <a:spLocks noGrp="1"/>
          </p:cNvSpPr>
          <p:nvPr>
            <p:ph type="sldNum" sz="quarter" idx="2"/>
          </p:nvPr>
        </p:nvSpPr>
        <p:spPr>
          <a:xfrm>
            <a:off x="8382000" y="6645275"/>
            <a:ext cx="762000" cy="365125"/>
          </a:xfrm>
          <a:prstGeom prst="rect">
            <a:avLst/>
          </a:prstGeom>
          <a:extLst>
            <a:ext uri="{C572A759-6A51-4108-AA02-DFA0A04FC94B}">
              <ma14:wrappingTextBoxFlag xmlns="" xmlns:ma14="http://schemas.microsoft.com/office/mac/drawingml/2011/main" val="1"/>
            </a:ext>
          </a:extLst>
        </p:spPr>
        <p:txBody>
          <a:bodyPr lIns="0" tIns="0" rIns="0" bIns="0">
            <a:normAutofit/>
          </a:bodyPr>
          <a:lstStyle/>
          <a:p>
            <a:pPr lvl="0">
              <a:defRPr sz="1800"/>
            </a:pPr>
            <a:fld id="{86CB4B4D-7CA3-9044-876B-883B54F8677D}" type="slidenum">
              <a:rPr sz="1200"/>
              <a:t>5</a:t>
            </a:fld>
            <a:endParaRPr sz="1200"/>
          </a:p>
        </p:txBody>
      </p:sp>
      <p:sp>
        <p:nvSpPr>
          <p:cNvPr id="6" name="Shape 332"/>
          <p:cNvSpPr>
            <a:spLocks noGrp="1"/>
          </p:cNvSpPr>
          <p:nvPr>
            <p:ph type="title"/>
          </p:nvPr>
        </p:nvSpPr>
        <p:spPr>
          <a:xfrm>
            <a:off x="0" y="0"/>
            <a:ext cx="9144000" cy="1219200"/>
          </a:xfrm>
          <a:prstGeom prst="rect">
            <a:avLst/>
          </a:prstGeom>
        </p:spPr>
        <p:txBody>
          <a:bodyPr>
            <a:noAutofit/>
          </a:bodyPr>
          <a:lstStyle>
            <a:lvl1pPr>
              <a:defRPr b="0">
                <a:solidFill>
                  <a:srgbClr val="4B734B"/>
                </a:solidFill>
                <a:latin typeface="Calibri"/>
                <a:ea typeface="Calibri"/>
                <a:cs typeface="Calibri"/>
                <a:sym typeface="Calibri"/>
              </a:defRPr>
            </a:lvl1pPr>
          </a:lstStyle>
          <a:p>
            <a:pPr lvl="0" algn="l">
              <a:defRPr sz="1800">
                <a:solidFill>
                  <a:srgbClr val="000000"/>
                </a:solidFill>
              </a:defRPr>
            </a:pPr>
            <a:r>
              <a:rPr lang="en-US" sz="4200" b="1" dirty="0" smtClean="0">
                <a:solidFill>
                  <a:schemeClr val="accent2">
                    <a:lumMod val="50000"/>
                  </a:schemeClr>
                </a:solidFill>
              </a:rPr>
              <a:t>What Do We Mean by </a:t>
            </a:r>
            <a:r>
              <a:rPr lang="en-US" sz="4200" b="1" dirty="0" smtClean="0">
                <a:solidFill>
                  <a:schemeClr val="tx1"/>
                </a:solidFill>
              </a:rPr>
              <a:t>Teaching Culture</a:t>
            </a:r>
            <a:r>
              <a:rPr lang="en-US" sz="4200" b="1" dirty="0" smtClean="0">
                <a:solidFill>
                  <a:schemeClr val="accent2">
                    <a:lumMod val="50000"/>
                  </a:schemeClr>
                </a:solidFill>
              </a:rPr>
              <a:t>?</a:t>
            </a:r>
            <a:endParaRPr sz="4200" b="1" dirty="0">
              <a:solidFill>
                <a:schemeClr val="accent2">
                  <a:lumMod val="50000"/>
                </a:schemeClr>
              </a:solidFill>
            </a:endParaRPr>
          </a:p>
        </p:txBody>
      </p:sp>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culture?</a:t>
            </a:r>
            <a:endParaRPr lang="en-US" dirty="0"/>
          </a:p>
        </p:txBody>
      </p:sp>
      <p:sp>
        <p:nvSpPr>
          <p:cNvPr id="3" name="Text Placeholder 2"/>
          <p:cNvSpPr>
            <a:spLocks noGrp="1"/>
          </p:cNvSpPr>
          <p:nvPr>
            <p:ph type="body" idx="1"/>
          </p:nvPr>
        </p:nvSpPr>
        <p:spPr/>
        <p:txBody>
          <a:bodyPr>
            <a:normAutofit/>
          </a:bodyPr>
          <a:lstStyle/>
          <a:p>
            <a:pPr marL="457200" indent="-457200">
              <a:buFont typeface="+mj-lt"/>
              <a:buAutoNum type="arabicPeriod"/>
            </a:pPr>
            <a:r>
              <a:rPr lang="en-US" sz="3200" dirty="0" smtClean="0">
                <a:solidFill>
                  <a:schemeClr val="tx1"/>
                </a:solidFill>
              </a:rPr>
              <a:t>What kind of teaching culture do you see at your institution?</a:t>
            </a:r>
          </a:p>
          <a:p>
            <a:pPr marL="457200" indent="-457200">
              <a:buFont typeface="+mj-lt"/>
              <a:buAutoNum type="arabicPeriod"/>
            </a:pPr>
            <a:endParaRPr lang="en-US" sz="3200" dirty="0" smtClean="0">
              <a:solidFill>
                <a:schemeClr val="tx1"/>
              </a:solidFill>
            </a:endParaRPr>
          </a:p>
          <a:p>
            <a:pPr marL="457200" indent="-457200">
              <a:buFont typeface="+mj-lt"/>
              <a:buAutoNum type="arabicPeriod"/>
            </a:pPr>
            <a:r>
              <a:rPr lang="en-US" sz="3200" dirty="0" smtClean="0">
                <a:solidFill>
                  <a:schemeClr val="tx1"/>
                </a:solidFill>
              </a:rPr>
              <a:t>What patterns of behavior or shared values would you be a signal of a positive teaching culture?</a:t>
            </a:r>
            <a:endParaRPr lang="en-US" sz="3200" dirty="0">
              <a:solidFill>
                <a:schemeClr val="tx1"/>
              </a:solidFill>
            </a:endParaRPr>
          </a:p>
        </p:txBody>
      </p:sp>
    </p:spTree>
    <p:extLst>
      <p:ext uri="{BB962C8B-B14F-4D97-AF65-F5344CB8AC3E}">
        <p14:creationId xmlns:p14="http://schemas.microsoft.com/office/powerpoint/2010/main" val="3219455675"/>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 name="Shape 327"/>
          <p:cNvSpPr>
            <a:spLocks noGrp="1"/>
          </p:cNvSpPr>
          <p:nvPr>
            <p:ph type="body" idx="1"/>
          </p:nvPr>
        </p:nvSpPr>
        <p:spPr>
          <a:xfrm>
            <a:off x="762000" y="1523998"/>
            <a:ext cx="8001000" cy="5018203"/>
          </a:xfrm>
          <a:prstGeom prst="rect">
            <a:avLst/>
          </a:prstGeom>
        </p:spPr>
        <p:txBody>
          <a:bodyPr>
            <a:noAutofit/>
          </a:bodyPr>
          <a:lstStyle/>
          <a:p>
            <a:pPr marL="0" indent="0">
              <a:spcBef>
                <a:spcPts val="600"/>
              </a:spcBef>
              <a:buNone/>
              <a:defRPr sz="1800">
                <a:solidFill>
                  <a:srgbClr val="000000"/>
                </a:solidFill>
              </a:defRPr>
            </a:pPr>
            <a:r>
              <a:rPr lang="en-US" sz="3200" dirty="0" smtClean="0"/>
              <a:t>Research suggests university </a:t>
            </a:r>
            <a:r>
              <a:rPr lang="en-US" sz="3200" dirty="0"/>
              <a:t>teaching culture can positively </a:t>
            </a:r>
            <a:r>
              <a:rPr lang="en-US" sz="3200" dirty="0" smtClean="0"/>
              <a:t>influence:</a:t>
            </a:r>
          </a:p>
          <a:p>
            <a:pPr lvl="1">
              <a:spcBef>
                <a:spcPts val="600"/>
              </a:spcBef>
              <a:defRPr sz="1800">
                <a:solidFill>
                  <a:srgbClr val="000000"/>
                </a:solidFill>
              </a:defRPr>
            </a:pPr>
            <a:r>
              <a:rPr lang="en-US" sz="2800" dirty="0" smtClean="0"/>
              <a:t>student </a:t>
            </a:r>
            <a:r>
              <a:rPr lang="en-US" sz="2800" dirty="0"/>
              <a:t>learning </a:t>
            </a:r>
            <a:r>
              <a:rPr lang="en-US" dirty="0"/>
              <a:t>(Cox, McIntosh, Reason, &amp; </a:t>
            </a:r>
            <a:r>
              <a:rPr lang="en-US" dirty="0" err="1"/>
              <a:t>Terenzini</a:t>
            </a:r>
            <a:r>
              <a:rPr lang="en-US" dirty="0"/>
              <a:t>, </a:t>
            </a:r>
            <a:r>
              <a:rPr lang="en-US" dirty="0" smtClean="0"/>
              <a:t>2011)</a:t>
            </a:r>
            <a:endParaRPr lang="en-US" sz="2800" dirty="0" smtClean="0"/>
          </a:p>
          <a:p>
            <a:pPr lvl="1">
              <a:spcBef>
                <a:spcPts val="600"/>
              </a:spcBef>
              <a:defRPr sz="1800">
                <a:solidFill>
                  <a:srgbClr val="000000"/>
                </a:solidFill>
              </a:defRPr>
            </a:pPr>
            <a:r>
              <a:rPr lang="en-US" sz="2800" dirty="0" smtClean="0"/>
              <a:t>student </a:t>
            </a:r>
            <a:r>
              <a:rPr lang="en-US" sz="2800" dirty="0"/>
              <a:t>engagement </a:t>
            </a:r>
            <a:r>
              <a:rPr lang="en-US" dirty="0"/>
              <a:t>(Grayson &amp; Grayson, </a:t>
            </a:r>
            <a:r>
              <a:rPr lang="en-US" dirty="0" smtClean="0"/>
              <a:t>2003)</a:t>
            </a:r>
          </a:p>
          <a:p>
            <a:pPr lvl="1">
              <a:spcBef>
                <a:spcPts val="600"/>
              </a:spcBef>
              <a:defRPr sz="1800">
                <a:solidFill>
                  <a:srgbClr val="000000"/>
                </a:solidFill>
              </a:defRPr>
            </a:pPr>
            <a:r>
              <a:rPr lang="en-US" sz="2800" dirty="0" smtClean="0"/>
              <a:t>student </a:t>
            </a:r>
            <a:r>
              <a:rPr lang="en-US" sz="2800" dirty="0"/>
              <a:t>persistence </a:t>
            </a:r>
            <a:r>
              <a:rPr lang="en-US" dirty="0"/>
              <a:t>(Berger &amp; Braxton, 1998</a:t>
            </a:r>
            <a:r>
              <a:rPr lang="en-US" dirty="0" smtClean="0"/>
              <a:t>)</a:t>
            </a:r>
          </a:p>
          <a:p>
            <a:pPr lvl="1">
              <a:spcBef>
                <a:spcPts val="600"/>
              </a:spcBef>
              <a:defRPr sz="1800">
                <a:solidFill>
                  <a:srgbClr val="000000"/>
                </a:solidFill>
              </a:defRPr>
            </a:pPr>
            <a:r>
              <a:rPr lang="en-US" sz="2800" dirty="0"/>
              <a:t>professors’ behaviors </a:t>
            </a:r>
            <a:r>
              <a:rPr lang="en-US" dirty="0"/>
              <a:t>(Cox, McIntosh, Reason &amp; </a:t>
            </a:r>
            <a:r>
              <a:rPr lang="en-US" dirty="0" err="1"/>
              <a:t>Terenzini</a:t>
            </a:r>
            <a:r>
              <a:rPr lang="en-US" dirty="0"/>
              <a:t>, 2011</a:t>
            </a:r>
            <a:r>
              <a:rPr lang="en-US" dirty="0" smtClean="0"/>
              <a:t>)</a:t>
            </a:r>
            <a:endParaRPr lang="en-US" dirty="0"/>
          </a:p>
          <a:p>
            <a:pPr marL="0" lvl="0" indent="0">
              <a:spcBef>
                <a:spcPts val="600"/>
              </a:spcBef>
              <a:buNone/>
              <a:defRPr sz="1800">
                <a:solidFill>
                  <a:srgbClr val="000000"/>
                </a:solidFill>
              </a:defRPr>
            </a:pPr>
            <a:endParaRPr lang="en-US" sz="2500" dirty="0" smtClean="0"/>
          </a:p>
          <a:p>
            <a:pPr marL="0" lvl="0" indent="0">
              <a:spcBef>
                <a:spcPts val="600"/>
              </a:spcBef>
              <a:buNone/>
              <a:defRPr sz="1800">
                <a:solidFill>
                  <a:srgbClr val="000000"/>
                </a:solidFill>
              </a:defRPr>
            </a:pPr>
            <a:r>
              <a:rPr lang="en-US" sz="2800" dirty="0"/>
              <a:t>F</a:t>
            </a:r>
            <a:r>
              <a:rPr lang="en-US" sz="2800" dirty="0" smtClean="0"/>
              <a:t>oster </a:t>
            </a:r>
            <a:r>
              <a:rPr sz="2800" dirty="0" smtClean="0"/>
              <a:t>quality </a:t>
            </a:r>
            <a:r>
              <a:rPr sz="2800" dirty="0"/>
              <a:t>teaching </a:t>
            </a:r>
            <a:r>
              <a:rPr lang="en-US" sz="2800" dirty="0" smtClean="0"/>
              <a:t>by developing</a:t>
            </a:r>
            <a:r>
              <a:rPr sz="2800" dirty="0" smtClean="0"/>
              <a:t> </a:t>
            </a:r>
            <a:r>
              <a:rPr sz="2800" dirty="0"/>
              <a:t>an institutional culture that values teaching</a:t>
            </a:r>
          </a:p>
          <a:p>
            <a:pPr marL="320040" lvl="0" indent="-320040">
              <a:spcBef>
                <a:spcPts val="600"/>
              </a:spcBef>
              <a:defRPr sz="1800">
                <a:solidFill>
                  <a:srgbClr val="000000"/>
                </a:solidFill>
              </a:defRPr>
            </a:pPr>
            <a:endParaRPr sz="3200" dirty="0"/>
          </a:p>
        </p:txBody>
      </p:sp>
      <p:sp>
        <p:nvSpPr>
          <p:cNvPr id="328" name="Shape 328"/>
          <p:cNvSpPr>
            <a:spLocks noGrp="1"/>
          </p:cNvSpPr>
          <p:nvPr>
            <p:ph type="sldNum" sz="quarter" idx="2"/>
          </p:nvPr>
        </p:nvSpPr>
        <p:spPr>
          <a:xfrm>
            <a:off x="8382000" y="6645275"/>
            <a:ext cx="762000" cy="365125"/>
          </a:xfrm>
          <a:prstGeom prst="rect">
            <a:avLst/>
          </a:prstGeom>
          <a:extLst>
            <a:ext uri="{C572A759-6A51-4108-AA02-DFA0A04FC94B}">
              <ma14:wrappingTextBoxFlag xmlns="" xmlns:ma14="http://schemas.microsoft.com/office/mac/drawingml/2011/main" val="1"/>
            </a:ext>
          </a:extLst>
        </p:spPr>
        <p:txBody>
          <a:bodyPr lIns="0" tIns="0" rIns="0" bIns="0">
            <a:normAutofit/>
          </a:bodyPr>
          <a:lstStyle/>
          <a:p>
            <a:pPr lvl="0">
              <a:defRPr sz="1800"/>
            </a:pPr>
            <a:fld id="{86CB4B4D-7CA3-9044-876B-883B54F8677D}" type="slidenum">
              <a:rPr sz="1200"/>
              <a:t>7</a:t>
            </a:fld>
            <a:endParaRPr sz="1200"/>
          </a:p>
        </p:txBody>
      </p:sp>
      <p:sp>
        <p:nvSpPr>
          <p:cNvPr id="6" name="Shape 332"/>
          <p:cNvSpPr>
            <a:spLocks noGrp="1"/>
          </p:cNvSpPr>
          <p:nvPr>
            <p:ph type="title"/>
          </p:nvPr>
        </p:nvSpPr>
        <p:spPr>
          <a:xfrm>
            <a:off x="0" y="0"/>
            <a:ext cx="9144000" cy="1219200"/>
          </a:xfrm>
          <a:prstGeom prst="rect">
            <a:avLst/>
          </a:prstGeom>
        </p:spPr>
        <p:txBody>
          <a:bodyPr>
            <a:noAutofit/>
          </a:bodyPr>
          <a:lstStyle>
            <a:lvl1pPr>
              <a:defRPr b="0">
                <a:solidFill>
                  <a:srgbClr val="4B734B"/>
                </a:solidFill>
                <a:latin typeface="Calibri"/>
                <a:ea typeface="Calibri"/>
                <a:cs typeface="Calibri"/>
                <a:sym typeface="Calibri"/>
              </a:defRPr>
            </a:lvl1pPr>
          </a:lstStyle>
          <a:p>
            <a:pPr lvl="0" algn="l">
              <a:defRPr sz="1800">
                <a:solidFill>
                  <a:srgbClr val="000000"/>
                </a:solidFill>
              </a:defRPr>
            </a:pPr>
            <a:r>
              <a:rPr lang="en-US" sz="4000" b="1" dirty="0" smtClean="0">
                <a:solidFill>
                  <a:schemeClr val="accent2">
                    <a:lumMod val="50000"/>
                  </a:schemeClr>
                </a:solidFill>
              </a:rPr>
              <a:t>Why Do We Care About </a:t>
            </a:r>
            <a:r>
              <a:rPr lang="en-US" sz="4000" b="1" dirty="0" smtClean="0">
                <a:solidFill>
                  <a:schemeClr val="accent1">
                    <a:lumMod val="75000"/>
                  </a:schemeClr>
                </a:solidFill>
              </a:rPr>
              <a:t>Teaching Culture</a:t>
            </a:r>
            <a:r>
              <a:rPr lang="en-US" sz="4000" b="1" dirty="0" smtClean="0">
                <a:solidFill>
                  <a:schemeClr val="accent2">
                    <a:lumMod val="50000"/>
                  </a:schemeClr>
                </a:solidFill>
              </a:rPr>
              <a:t>?</a:t>
            </a:r>
            <a:endParaRPr sz="4000" b="1" dirty="0">
              <a:solidFill>
                <a:schemeClr val="accent2">
                  <a:lumMod val="50000"/>
                </a:schemeClr>
              </a:solidFill>
            </a:endParaRPr>
          </a:p>
        </p:txBody>
      </p:sp>
    </p:spTree>
    <p:extLst>
      <p:ext uri="{BB962C8B-B14F-4D97-AF65-F5344CB8AC3E}">
        <p14:creationId xmlns:p14="http://schemas.microsoft.com/office/powerpoint/2010/main" val="1068734360"/>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a:extLst>
              <a:ext uri="{BEBA8EAE-BF5A-486C-A8C5-ECC9F3942E4B}">
                <a14:imgProps xmlns:a14="http://schemas.microsoft.com/office/drawing/2010/main">
                  <a14:imgLayer r:embed="rId3">
                    <a14:imgEffect>
                      <a14:colorTemperature colorTemp="8800"/>
                    </a14:imgEffect>
                  </a14:imgLayer>
                </a14:imgProps>
              </a:ext>
            </a:extLst>
          </a:blip>
          <a:srcRect l="4417" t="53360" r="7062" b="5000"/>
          <a:stretch/>
        </p:blipFill>
        <p:spPr>
          <a:xfrm>
            <a:off x="3716464" y="1721224"/>
            <a:ext cx="4760831" cy="3291436"/>
          </a:xfrm>
          <a:prstGeom prst="rect">
            <a:avLst/>
          </a:prstGeom>
        </p:spPr>
      </p:pic>
      <p:sp>
        <p:nvSpPr>
          <p:cNvPr id="8" name="Content Placeholder 2"/>
          <p:cNvSpPr txBox="1">
            <a:spLocks/>
          </p:cNvSpPr>
          <p:nvPr/>
        </p:nvSpPr>
        <p:spPr>
          <a:xfrm>
            <a:off x="323850" y="2387136"/>
            <a:ext cx="4280423" cy="2345825"/>
          </a:xfrm>
          <a:prstGeom prst="rect">
            <a:avLst/>
          </a:prstGeom>
          <a:ln w="12700">
            <a:miter lim="400000"/>
          </a:ln>
          <a:extLst>
            <a:ext uri="{C572A759-6A51-4108-AA02-DFA0A04FC94B}">
              <ma14:wrappingTextBoxFlag xmlns="" xmlns:ma14="http://schemas.microsoft.com/office/mac/drawingml/2011/main" val="1"/>
            </a:ext>
          </a:extLst>
        </p:spPr>
        <p:txBody>
          <a:bodyPr lIns="45719" rIns="45719">
            <a:normAutofit fontScale="92500" lnSpcReduction="10000"/>
          </a:bodyPr>
          <a:lstStyle>
            <a:lvl1pPr marL="274320" indent="-274320">
              <a:spcBef>
                <a:spcPts val="500"/>
              </a:spcBef>
              <a:buClr>
                <a:srgbClr val="AAC8AD"/>
              </a:buClr>
              <a:buSzPct val="100000"/>
              <a:buFont typeface="Arial"/>
              <a:buChar char="•"/>
              <a:defRPr sz="2400">
                <a:solidFill>
                  <a:srgbClr val="EAEBDE"/>
                </a:solidFill>
                <a:latin typeface="Tw Cen MT"/>
                <a:ea typeface="Tw Cen MT"/>
                <a:cs typeface="Tw Cen MT"/>
                <a:sym typeface="Tw Cen MT"/>
              </a:defRPr>
            </a:lvl1pPr>
            <a:lvl2pPr marL="585216" indent="-219456">
              <a:spcBef>
                <a:spcPts val="500"/>
              </a:spcBef>
              <a:buClr>
                <a:srgbClr val="AAC8AD"/>
              </a:buClr>
              <a:buSzPct val="100000"/>
              <a:buFont typeface="Arial"/>
              <a:buChar char="•"/>
              <a:defRPr sz="2400">
                <a:solidFill>
                  <a:srgbClr val="EAEBDE"/>
                </a:solidFill>
                <a:latin typeface="Tw Cen MT"/>
                <a:ea typeface="Tw Cen MT"/>
                <a:cs typeface="Tw Cen MT"/>
                <a:sym typeface="Tw Cen MT"/>
              </a:defRPr>
            </a:lvl2pPr>
            <a:lvl3pPr marL="960119" indent="-274319">
              <a:spcBef>
                <a:spcPts val="500"/>
              </a:spcBef>
              <a:buClr>
                <a:srgbClr val="AAC8AD"/>
              </a:buClr>
              <a:buSzPct val="100000"/>
              <a:buFont typeface="Arial"/>
              <a:buChar char="•"/>
              <a:defRPr sz="2400">
                <a:solidFill>
                  <a:srgbClr val="EAEBDE"/>
                </a:solidFill>
                <a:latin typeface="Tw Cen MT"/>
                <a:ea typeface="Tw Cen MT"/>
                <a:cs typeface="Tw Cen MT"/>
                <a:sym typeface="Tw Cen MT"/>
              </a:defRPr>
            </a:lvl3pPr>
            <a:lvl4pPr marL="1264919" indent="-304800">
              <a:spcBef>
                <a:spcPts val="500"/>
              </a:spcBef>
              <a:buClr>
                <a:srgbClr val="AAC8AD"/>
              </a:buClr>
              <a:buSzPct val="100000"/>
              <a:buFont typeface="Arial"/>
              <a:buChar char="•"/>
              <a:defRPr sz="2400">
                <a:solidFill>
                  <a:srgbClr val="EAEBDE"/>
                </a:solidFill>
                <a:latin typeface="Tw Cen MT"/>
                <a:ea typeface="Tw Cen MT"/>
                <a:cs typeface="Tw Cen MT"/>
                <a:sym typeface="Tw Cen MT"/>
              </a:defRPr>
            </a:lvl4pPr>
            <a:lvl5pPr marL="1577339" indent="-342900">
              <a:spcBef>
                <a:spcPts val="500"/>
              </a:spcBef>
              <a:buClr>
                <a:srgbClr val="AAC8AD"/>
              </a:buClr>
              <a:buSzPct val="100000"/>
              <a:buFont typeface="Arial"/>
              <a:buChar char="•"/>
              <a:defRPr sz="2400">
                <a:solidFill>
                  <a:srgbClr val="EAEBDE"/>
                </a:solidFill>
                <a:latin typeface="Tw Cen MT"/>
                <a:ea typeface="Tw Cen MT"/>
                <a:cs typeface="Tw Cen MT"/>
                <a:sym typeface="Tw Cen MT"/>
              </a:defRPr>
            </a:lvl5pPr>
            <a:lvl6pPr marL="1783079" indent="-274319">
              <a:spcBef>
                <a:spcPts val="500"/>
              </a:spcBef>
              <a:buClr>
                <a:srgbClr val="AAC8AD"/>
              </a:buClr>
              <a:buSzPct val="100000"/>
              <a:buFont typeface="Arial"/>
              <a:buChar char="•"/>
              <a:defRPr sz="2400">
                <a:solidFill>
                  <a:srgbClr val="EAEBDE"/>
                </a:solidFill>
                <a:latin typeface="Tw Cen MT"/>
                <a:ea typeface="Tw Cen MT"/>
                <a:cs typeface="Tw Cen MT"/>
                <a:sym typeface="Tw Cen MT"/>
              </a:defRPr>
            </a:lvl6pPr>
            <a:lvl7pPr marL="2011679" indent="-274319">
              <a:spcBef>
                <a:spcPts val="500"/>
              </a:spcBef>
              <a:buClr>
                <a:srgbClr val="AAC8AD"/>
              </a:buClr>
              <a:buSzPct val="100000"/>
              <a:buFont typeface="Arial"/>
              <a:buChar char="•"/>
              <a:defRPr sz="2400">
                <a:solidFill>
                  <a:srgbClr val="EAEBDE"/>
                </a:solidFill>
                <a:latin typeface="Tw Cen MT"/>
                <a:ea typeface="Tw Cen MT"/>
                <a:cs typeface="Tw Cen MT"/>
                <a:sym typeface="Tw Cen MT"/>
              </a:defRPr>
            </a:lvl7pPr>
            <a:lvl8pPr marL="2240279" indent="-274319">
              <a:spcBef>
                <a:spcPts val="500"/>
              </a:spcBef>
              <a:buClr>
                <a:srgbClr val="AAC8AD"/>
              </a:buClr>
              <a:buSzPct val="100000"/>
              <a:buFont typeface="Arial"/>
              <a:buChar char="•"/>
              <a:defRPr sz="2400">
                <a:solidFill>
                  <a:srgbClr val="EAEBDE"/>
                </a:solidFill>
                <a:latin typeface="Tw Cen MT"/>
                <a:ea typeface="Tw Cen MT"/>
                <a:cs typeface="Tw Cen MT"/>
                <a:sym typeface="Tw Cen MT"/>
              </a:defRPr>
            </a:lvl8pPr>
            <a:lvl9pPr marL="2468879" indent="-274319">
              <a:spcBef>
                <a:spcPts val="500"/>
              </a:spcBef>
              <a:buClr>
                <a:srgbClr val="AAC8AD"/>
              </a:buClr>
              <a:buSzPct val="100000"/>
              <a:buFont typeface="Arial"/>
              <a:buChar char="•"/>
              <a:defRPr sz="2400">
                <a:solidFill>
                  <a:srgbClr val="EAEBDE"/>
                </a:solidFill>
                <a:latin typeface="Tw Cen MT"/>
                <a:ea typeface="Tw Cen MT"/>
                <a:cs typeface="Tw Cen MT"/>
                <a:sym typeface="Tw Cen MT"/>
              </a:defRPr>
            </a:lvl9pPr>
          </a:lstStyle>
          <a:p>
            <a:pPr marL="0" indent="0">
              <a:buFont typeface="Arial"/>
              <a:buNone/>
            </a:pPr>
            <a:r>
              <a:rPr lang="en-US" sz="3900" dirty="0" smtClean="0">
                <a:solidFill>
                  <a:schemeClr val="tx1"/>
                </a:solidFill>
              </a:rPr>
              <a:t>Culture eats strategy for breakfast.  </a:t>
            </a:r>
          </a:p>
          <a:p>
            <a:pPr marL="0" indent="0">
              <a:buFont typeface="Arial"/>
              <a:buNone/>
            </a:pPr>
            <a:r>
              <a:rPr lang="en-US" sz="3900" dirty="0" smtClean="0">
                <a:solidFill>
                  <a:schemeClr val="tx1"/>
                </a:solidFill>
              </a:rPr>
              <a:t>Every time. </a:t>
            </a:r>
          </a:p>
          <a:p>
            <a:pPr marL="0" indent="0" algn="r">
              <a:buFont typeface="Arial"/>
              <a:buNone/>
            </a:pPr>
            <a:r>
              <a:rPr lang="en-US" sz="3900" dirty="0" smtClean="0">
                <a:solidFill>
                  <a:schemeClr val="tx1"/>
                </a:solidFill>
              </a:rPr>
              <a:t>- Drucker  </a:t>
            </a:r>
          </a:p>
          <a:p>
            <a:pPr marL="0" indent="0">
              <a:buFont typeface="Arial"/>
              <a:buNone/>
            </a:pPr>
            <a:endParaRPr lang="en-US" sz="3000" dirty="0">
              <a:solidFill>
                <a:schemeClr val="tx1"/>
              </a:solidFill>
            </a:endParaRPr>
          </a:p>
        </p:txBody>
      </p:sp>
      <p:sp>
        <p:nvSpPr>
          <p:cNvPr id="10" name="TextBox 9"/>
          <p:cNvSpPr txBox="1"/>
          <p:nvPr/>
        </p:nvSpPr>
        <p:spPr>
          <a:xfrm>
            <a:off x="2807746" y="5637007"/>
            <a:ext cx="4442908"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US" sz="1800" b="0" i="1" u="none" strike="noStrike" cap="none" spc="0" normalizeH="0" baseline="0" dirty="0" smtClean="0">
                <a:ln>
                  <a:noFill/>
                </a:ln>
                <a:solidFill>
                  <a:srgbClr val="000000"/>
                </a:solidFill>
                <a:effectLst/>
                <a:uFillTx/>
                <a:latin typeface="Calibri"/>
                <a:ea typeface="Calibri"/>
                <a:cs typeface="Calibri"/>
                <a:sym typeface="Calibri"/>
              </a:rPr>
              <a:t>With thanks to Bev</a:t>
            </a:r>
            <a:r>
              <a:rPr kumimoji="0" lang="en-US" sz="1800" b="0" i="1" u="none" strike="noStrike" cap="none" spc="0" normalizeH="0" dirty="0" smtClean="0">
                <a:ln>
                  <a:noFill/>
                </a:ln>
                <a:solidFill>
                  <a:srgbClr val="000000"/>
                </a:solidFill>
                <a:effectLst/>
                <a:uFillTx/>
                <a:latin typeface="Calibri"/>
                <a:ea typeface="Calibri"/>
                <a:cs typeface="Calibri"/>
                <a:sym typeface="Calibri"/>
              </a:rPr>
              <a:t> Hamilton!</a:t>
            </a:r>
            <a:endParaRPr kumimoji="0" lang="en-US" sz="1800" b="0" i="1" u="none" strike="noStrike" cap="none" spc="0" normalizeH="0" baseline="0" dirty="0">
              <a:ln>
                <a:noFill/>
              </a:ln>
              <a:solidFill>
                <a:srgbClr val="000000"/>
              </a:solidFill>
              <a:effectLst/>
              <a:uFillTx/>
              <a:latin typeface="Calibri"/>
              <a:ea typeface="Calibri"/>
              <a:cs typeface="Calibri"/>
              <a:sym typeface="Calibri"/>
            </a:endParaRPr>
          </a:p>
        </p:txBody>
      </p:sp>
    </p:spTree>
    <p:extLst>
      <p:ext uri="{BB962C8B-B14F-4D97-AF65-F5344CB8AC3E}">
        <p14:creationId xmlns:p14="http://schemas.microsoft.com/office/powerpoint/2010/main" val="3287245955"/>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 name="Shape 338"/>
          <p:cNvSpPr>
            <a:spLocks noGrp="1"/>
          </p:cNvSpPr>
          <p:nvPr>
            <p:ph type="title"/>
          </p:nvPr>
        </p:nvSpPr>
        <p:spPr>
          <a:xfrm>
            <a:off x="762000" y="381000"/>
            <a:ext cx="7239000" cy="838200"/>
          </a:xfrm>
          <a:prstGeom prst="rect">
            <a:avLst/>
          </a:prstGeom>
        </p:spPr>
        <p:txBody>
          <a:bodyPr>
            <a:normAutofit/>
          </a:bodyPr>
          <a:lstStyle>
            <a:lvl1pPr defTabSz="868680">
              <a:defRPr sz="4180" b="0">
                <a:solidFill>
                  <a:srgbClr val="4B734B"/>
                </a:solidFill>
                <a:latin typeface="Calibri"/>
                <a:ea typeface="Calibri"/>
                <a:cs typeface="Calibri"/>
                <a:sym typeface="Calibri"/>
              </a:defRPr>
            </a:lvl1pPr>
          </a:lstStyle>
          <a:p>
            <a:pPr lvl="0">
              <a:defRPr sz="1800">
                <a:solidFill>
                  <a:srgbClr val="000000"/>
                </a:solidFill>
              </a:defRPr>
            </a:pPr>
            <a:r>
              <a:rPr sz="4200" b="1" dirty="0" smtClean="0">
                <a:solidFill>
                  <a:srgbClr val="4B734B"/>
                </a:solidFill>
              </a:rPr>
              <a:t>Project </a:t>
            </a:r>
            <a:r>
              <a:rPr sz="4200" b="1" dirty="0">
                <a:solidFill>
                  <a:srgbClr val="4B734B"/>
                </a:solidFill>
              </a:rPr>
              <a:t>Outcomes</a:t>
            </a:r>
          </a:p>
        </p:txBody>
      </p:sp>
      <p:sp>
        <p:nvSpPr>
          <p:cNvPr id="339" name="Shape 339"/>
          <p:cNvSpPr>
            <a:spLocks noGrp="1"/>
          </p:cNvSpPr>
          <p:nvPr>
            <p:ph type="body" idx="1"/>
          </p:nvPr>
        </p:nvSpPr>
        <p:spPr>
          <a:xfrm>
            <a:off x="762000" y="1371600"/>
            <a:ext cx="7848600" cy="5029200"/>
          </a:xfrm>
          <a:prstGeom prst="rect">
            <a:avLst/>
          </a:prstGeom>
        </p:spPr>
        <p:txBody>
          <a:bodyPr>
            <a:normAutofit lnSpcReduction="10000"/>
          </a:bodyPr>
          <a:lstStyle/>
          <a:p>
            <a:pPr marL="365760" lvl="0" indent="-365760" algn="l">
              <a:spcBef>
                <a:spcPts val="700"/>
              </a:spcBef>
              <a:defRPr sz="1800">
                <a:solidFill>
                  <a:srgbClr val="000000"/>
                </a:solidFill>
              </a:defRPr>
            </a:pPr>
            <a:r>
              <a:rPr sz="3200" dirty="0" smtClean="0"/>
              <a:t>Develop </a:t>
            </a:r>
            <a:r>
              <a:rPr sz="3200" dirty="0"/>
              <a:t>a survey </a:t>
            </a:r>
            <a:r>
              <a:rPr sz="3200" dirty="0" smtClean="0"/>
              <a:t>that </a:t>
            </a:r>
            <a:r>
              <a:rPr sz="3200" b="1" dirty="0">
                <a:solidFill>
                  <a:schemeClr val="tx1"/>
                </a:solidFill>
              </a:rPr>
              <a:t>identifies </a:t>
            </a:r>
            <a:r>
              <a:rPr sz="3200" dirty="0" smtClean="0"/>
              <a:t>prevailing </a:t>
            </a:r>
            <a:r>
              <a:rPr sz="3200" dirty="0"/>
              <a:t>perceptions </a:t>
            </a:r>
            <a:r>
              <a:rPr lang="en-US" sz="3200" dirty="0" smtClean="0"/>
              <a:t>of the teaching culture</a:t>
            </a:r>
          </a:p>
          <a:p>
            <a:pPr marL="0" lvl="0" indent="0" algn="l">
              <a:spcBef>
                <a:spcPts val="700"/>
              </a:spcBef>
              <a:buNone/>
              <a:defRPr sz="1800">
                <a:solidFill>
                  <a:srgbClr val="000000"/>
                </a:solidFill>
              </a:defRPr>
            </a:pPr>
            <a:endParaRPr lang="en-US" sz="3200" dirty="0"/>
          </a:p>
          <a:p>
            <a:pPr marL="0" lvl="0" indent="0" algn="l">
              <a:spcBef>
                <a:spcPts val="700"/>
              </a:spcBef>
              <a:buNone/>
              <a:defRPr sz="1800">
                <a:solidFill>
                  <a:srgbClr val="000000"/>
                </a:solidFill>
              </a:defRPr>
            </a:pPr>
            <a:r>
              <a:rPr lang="en-US" sz="3200" dirty="0" smtClean="0"/>
              <a:t>Working to:</a:t>
            </a:r>
            <a:endParaRPr sz="3200" dirty="0"/>
          </a:p>
          <a:p>
            <a:pPr marL="365760" lvl="0" indent="-365760" algn="l">
              <a:spcBef>
                <a:spcPts val="700"/>
              </a:spcBef>
              <a:defRPr sz="1800">
                <a:solidFill>
                  <a:srgbClr val="000000"/>
                </a:solidFill>
              </a:defRPr>
            </a:pPr>
            <a:r>
              <a:rPr sz="3200" dirty="0" smtClean="0"/>
              <a:t>Develop </a:t>
            </a:r>
            <a:r>
              <a:rPr sz="3200" dirty="0"/>
              <a:t>a </a:t>
            </a:r>
            <a:r>
              <a:rPr sz="3200" b="1" dirty="0">
                <a:solidFill>
                  <a:schemeClr val="tx1"/>
                </a:solidFill>
              </a:rPr>
              <a:t>report template</a:t>
            </a:r>
            <a:r>
              <a:rPr sz="3200" dirty="0">
                <a:solidFill>
                  <a:schemeClr val="tx1"/>
                </a:solidFill>
              </a:rPr>
              <a:t> </a:t>
            </a:r>
            <a:r>
              <a:rPr sz="3200" dirty="0"/>
              <a:t>with a </a:t>
            </a:r>
            <a:r>
              <a:rPr sz="3200" b="1" dirty="0">
                <a:solidFill>
                  <a:schemeClr val="tx1"/>
                </a:solidFill>
              </a:rPr>
              <a:t>recommendation package</a:t>
            </a:r>
            <a:r>
              <a:rPr sz="3200" dirty="0">
                <a:solidFill>
                  <a:schemeClr val="tx1"/>
                </a:solidFill>
              </a:rPr>
              <a:t> </a:t>
            </a:r>
            <a:r>
              <a:rPr sz="3200" dirty="0"/>
              <a:t>to help institutions choose practices that enhance their teaching </a:t>
            </a:r>
            <a:r>
              <a:rPr sz="3200" dirty="0" smtClean="0"/>
              <a:t>culture</a:t>
            </a:r>
            <a:endParaRPr lang="en-US" sz="3200" dirty="0" smtClean="0"/>
          </a:p>
          <a:p>
            <a:pPr marL="365760" indent="-365760" algn="l">
              <a:spcBef>
                <a:spcPts val="700"/>
              </a:spcBef>
              <a:defRPr sz="1800">
                <a:solidFill>
                  <a:srgbClr val="000000"/>
                </a:solidFill>
              </a:defRPr>
            </a:pPr>
            <a:r>
              <a:rPr lang="en-US" sz="3200" dirty="0"/>
              <a:t>Identify key </a:t>
            </a:r>
            <a:r>
              <a:rPr lang="en-US" sz="3200" b="1" dirty="0">
                <a:solidFill>
                  <a:schemeClr val="tx1"/>
                </a:solidFill>
              </a:rPr>
              <a:t>institutional indicators</a:t>
            </a:r>
            <a:r>
              <a:rPr lang="en-US" sz="3200" dirty="0">
                <a:solidFill>
                  <a:schemeClr val="tx1"/>
                </a:solidFill>
              </a:rPr>
              <a:t> </a:t>
            </a:r>
            <a:r>
              <a:rPr lang="en-US" sz="3200" dirty="0"/>
              <a:t>to triangulate and confirm teaching </a:t>
            </a:r>
            <a:r>
              <a:rPr lang="en-US" sz="3200" dirty="0" smtClean="0"/>
              <a:t>culture</a:t>
            </a:r>
            <a:endParaRPr lang="en-US" sz="3200" dirty="0"/>
          </a:p>
        </p:txBody>
      </p:sp>
      <p:sp>
        <p:nvSpPr>
          <p:cNvPr id="340" name="Shape 340"/>
          <p:cNvSpPr>
            <a:spLocks noGrp="1"/>
          </p:cNvSpPr>
          <p:nvPr>
            <p:ph type="sldNum" sz="quarter" idx="2"/>
          </p:nvPr>
        </p:nvSpPr>
        <p:spPr>
          <a:xfrm>
            <a:off x="8382000" y="6645275"/>
            <a:ext cx="762000" cy="365125"/>
          </a:xfrm>
          <a:prstGeom prst="rect">
            <a:avLst/>
          </a:prstGeom>
          <a:extLst>
            <a:ext uri="{C572A759-6A51-4108-AA02-DFA0A04FC94B}">
              <ma14:wrappingTextBoxFlag xmlns="" xmlns:ma14="http://schemas.microsoft.com/office/mac/drawingml/2011/main" val="1"/>
            </a:ext>
          </a:extLst>
        </p:spPr>
        <p:txBody>
          <a:bodyPr lIns="0" tIns="0" rIns="0" bIns="0">
            <a:normAutofit/>
          </a:bodyPr>
          <a:lstStyle/>
          <a:p>
            <a:pPr lvl="0">
              <a:defRPr sz="1800"/>
            </a:pPr>
            <a:fld id="{86CB4B4D-7CA3-9044-876B-883B54F8677D}" type="slidenum">
              <a:rPr sz="1200"/>
              <a:t>9</a:t>
            </a:fld>
            <a:endParaRPr sz="1200"/>
          </a:p>
        </p:txBody>
      </p:sp>
    </p:spTree>
  </p:cSld>
  <p:clrMapOvr>
    <a:masterClrMapping/>
  </p:clrMapOvr>
  <p:transition spd="med"/>
  <p:timing>
    <p:tnLst>
      <p:par>
        <p:cTn id="1" dur="indefinite" restart="never" fill="hold" nodeType="tmRoot"/>
      </p:par>
    </p:tnLst>
  </p:timing>
</p:sld>
</file>

<file path=ppt/theme/_rels/themeOverride1.xml.rels><?xml version="1.0" encoding="UTF-8" standalone="yes"?>
<Relationships xmlns="http://schemas.openxmlformats.org/package/2006/relationships"><Relationship Id="rId1" Type="http://schemas.openxmlformats.org/officeDocument/2006/relationships/image" Target="../media/image18.jpeg"/></Relationships>
</file>

<file path=ppt/theme/theme1.xml><?xml version="1.0" encoding="utf-8"?>
<a:theme xmlns:a="http://schemas.openxmlformats.org/drawingml/2006/main" name="Default">
  <a:themeElements>
    <a:clrScheme name="Default">
      <a:dk1>
        <a:srgbClr val="000000"/>
      </a:dk1>
      <a:lt1>
        <a:srgbClr val="FFFFFF"/>
      </a:lt1>
      <a:dk2>
        <a:srgbClr val="A7A7A7"/>
      </a:dk2>
      <a:lt2>
        <a:srgbClr val="535353"/>
      </a:lt2>
      <a:accent1>
        <a:srgbClr val="72A376"/>
      </a:accent1>
      <a:accent2>
        <a:srgbClr val="B0CCB0"/>
      </a:accent2>
      <a:accent3>
        <a:srgbClr val="A8CDD7"/>
      </a:accent3>
      <a:accent4>
        <a:srgbClr val="C0BEAF"/>
      </a:accent4>
      <a:accent5>
        <a:srgbClr val="CEC597"/>
      </a:accent5>
      <a:accent6>
        <a:srgbClr val="E8B7B7"/>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effectStyle>
        <a:effectStyle>
          <a:effectLst>
            <a:outerShdw blurRad="50800" dist="12700" dir="5280000" rotWithShape="0">
              <a:srgbClr val="000000">
                <a:alpha val="4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2225" cap="flat">
          <a:solidFill>
            <a:srgbClr val="72A376"/>
          </a:solidFill>
          <a:prstDash val="solid"/>
          <a:bevel/>
        </a:ln>
        <a:effectLst>
          <a:outerShdw blurRad="38100" dist="38100" dir="5400000" rotWithShape="0">
            <a:srgbClr val="000000">
              <a:alpha val="35000"/>
            </a:srgbClr>
          </a:outerShdw>
        </a:effectLst>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2225" cap="flat">
          <a:solidFill>
            <a:srgbClr val="72A376"/>
          </a:solidFill>
          <a:prstDash val="solid"/>
          <a:bevel/>
        </a:ln>
        <a:effectLst>
          <a:outerShdw blurRad="50800" dist="12700" dir="5280000" rotWithShape="0">
            <a:srgbClr val="000000">
              <a:alpha val="40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72A376"/>
      </a:accent1>
      <a:accent2>
        <a:srgbClr val="B0CCB0"/>
      </a:accent2>
      <a:accent3>
        <a:srgbClr val="A8CDD7"/>
      </a:accent3>
      <a:accent4>
        <a:srgbClr val="C0BEAF"/>
      </a:accent4>
      <a:accent5>
        <a:srgbClr val="CEC597"/>
      </a:accent5>
      <a:accent6>
        <a:srgbClr val="E8B7B7"/>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effectStyle>
        <a:effectStyle>
          <a:effectLst>
            <a:outerShdw blurRad="50800" dist="12700" dir="5280000" rotWithShape="0">
              <a:srgbClr val="000000">
                <a:alpha val="4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2225" cap="flat">
          <a:solidFill>
            <a:srgbClr val="72A376"/>
          </a:solidFill>
          <a:prstDash val="solid"/>
          <a:bevel/>
        </a:ln>
        <a:effectLst>
          <a:outerShdw blurRad="38100" dist="38100" dir="5400000" rotWithShape="0">
            <a:srgbClr val="000000">
              <a:alpha val="35000"/>
            </a:srgbClr>
          </a:outerShdw>
        </a:effectLst>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2225" cap="flat">
          <a:solidFill>
            <a:srgbClr val="72A376"/>
          </a:solidFill>
          <a:prstDash val="solid"/>
          <a:bevel/>
        </a:ln>
        <a:effectLst>
          <a:outerShdw blurRad="50800" dist="12700" dir="5280000" rotWithShape="0">
            <a:srgbClr val="000000">
              <a:alpha val="40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Override1.xml><?xml version="1.0" encoding="utf-8"?>
<a:themeOverride xmlns:a="http://schemas.openxmlformats.org/drawingml/2006/main">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Override>
</file>

<file path=docProps/app.xml><?xml version="1.0" encoding="utf-8"?>
<Properties xmlns="http://schemas.openxmlformats.org/officeDocument/2006/extended-properties" xmlns:vt="http://schemas.openxmlformats.org/officeDocument/2006/docPropsVTypes">
  <TotalTime>943</TotalTime>
  <Words>2364</Words>
  <Application>Microsoft Office PowerPoint</Application>
  <PresentationFormat>On-screen Show (4:3)</PresentationFormat>
  <Paragraphs>241</Paragraphs>
  <Slides>25</Slides>
  <Notes>16</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25</vt:i4>
      </vt:variant>
    </vt:vector>
  </HeadingPairs>
  <TitlesOfParts>
    <vt:vector size="37" baseType="lpstr">
      <vt:lpstr>Antique Olive Roman</vt:lpstr>
      <vt:lpstr>Arial</vt:lpstr>
      <vt:lpstr>Arial Bold</vt:lpstr>
      <vt:lpstr>Avenir Next Condensed Demi Bold</vt:lpstr>
      <vt:lpstr>Avenir Roman</vt:lpstr>
      <vt:lpstr>Calibri</vt:lpstr>
      <vt:lpstr>Helvetica</vt:lpstr>
      <vt:lpstr>Times New Roman</vt:lpstr>
      <vt:lpstr>Times New Roman Bold</vt:lpstr>
      <vt:lpstr>Tw Cen MT</vt:lpstr>
      <vt:lpstr>Wingdings</vt:lpstr>
      <vt:lpstr>Default</vt:lpstr>
      <vt:lpstr>Teaching Culture Indicators Survey Leading Educational Change through Documenting and Transforming Institutional Teaching Culture</vt:lpstr>
      <vt:lpstr>Session Overview</vt:lpstr>
      <vt:lpstr>PowerPoint Presentation</vt:lpstr>
      <vt:lpstr>PowerPoint Presentation</vt:lpstr>
      <vt:lpstr>What Do We Mean by Teaching Culture?</vt:lpstr>
      <vt:lpstr>Your culture?</vt:lpstr>
      <vt:lpstr>Why Do We Care About Teaching Culture?</vt:lpstr>
      <vt:lpstr>PowerPoint Presentation</vt:lpstr>
      <vt:lpstr>Project Outcomes</vt:lpstr>
      <vt:lpstr>Indicators- Definition</vt:lpstr>
      <vt:lpstr>Identification and Validation of Indicators</vt:lpstr>
      <vt:lpstr>Identification and Validation of Indicators</vt:lpstr>
      <vt:lpstr>Indicators &amp; Evaluation of Teaching Culture</vt:lpstr>
      <vt:lpstr>Teaching Culture Perception Survey</vt:lpstr>
      <vt:lpstr>Levers Included in the TCPS</vt:lpstr>
      <vt:lpstr>Use of Indicators on TCPS</vt:lpstr>
      <vt:lpstr>Teaching Culture Perception Survey (TCPS)</vt:lpstr>
      <vt:lpstr>Teaching Culture Perception Survey &amp; Focus Groups</vt:lpstr>
      <vt:lpstr>Pilot Study Qualitative Results</vt:lpstr>
      <vt:lpstr>Next Steps…</vt:lpstr>
      <vt:lpstr>Conclusions…</vt:lpstr>
      <vt:lpstr>Research team</vt:lpstr>
      <vt:lpstr>References</vt:lpstr>
      <vt:lpstr>References</vt:lpstr>
      <vt:lpstr>  Erika Kustra: kustraed@uwindsor.ca   Website: uwindsor.ca/teachingculture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Leading Educational Change through Documenting and Transforming Institutional Teaching Culture</dc:title>
  <dc:creator>Erika</dc:creator>
  <cp:lastModifiedBy>Erika </cp:lastModifiedBy>
  <cp:revision>58</cp:revision>
  <dcterms:modified xsi:type="dcterms:W3CDTF">2016-07-31T23:05:30Z</dcterms:modified>
</cp:coreProperties>
</file>